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013-4B4C-8737-89859D92F29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013-4B4C-8737-89859D92F29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4013-4B4C-8737-89859D92F29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4013-4B4C-8737-89859D92F29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4013-4B4C-8737-89859D92F29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4013-4B4C-8737-89859D92F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024032"/>
        <c:axId val="285537168"/>
      </c:barChart>
      <c:catAx>
        <c:axId val="34302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7168"/>
        <c:crosses val="autoZero"/>
        <c:auto val="1"/>
        <c:lblAlgn val="ctr"/>
        <c:lblOffset val="100"/>
        <c:noMultiLvlLbl val="0"/>
      </c:catAx>
      <c:valAx>
        <c:axId val="28553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2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897D3-CD18-4FF0-856C-DFB56DC2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602B34-9465-4E4A-85C4-ED3B1A1AC3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002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C4B0D-208D-4E4D-AACC-90CB9D4D7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BABC7-65F8-4111-BD1D-A681E2725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73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2019-02-27T18:09:49Z</dcterms:created>
  <dcterms:modified xsi:type="dcterms:W3CDTF">2019-02-27T18:09:53Z</dcterms:modified>
</cp:coreProperties>
</file>