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extLst>
            <c:ext xmlns:c16="http://schemas.microsoft.com/office/drawing/2014/chart" uri="{C3380CC4-5D6E-409C-BE32-E72D297353CC}">
              <c16:uniqueId val="{00000000-E094-4B1C-88B3-A7EC6491C825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Sheet1!$C$2:$C$7</c:f>
            </c:numRef>
          </c:val>
          <c:extLst>
            <c:ext xmlns:c16="http://schemas.microsoft.com/office/drawing/2014/chart" uri="{C3380CC4-5D6E-409C-BE32-E72D297353CC}">
              <c16:uniqueId val="{00000001-E094-4B1C-88B3-A7EC6491C825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Sheet1!$D$2:$D$7</c:f>
            </c:numRef>
          </c:val>
          <c:extLst>
            <c:ext xmlns:c16="http://schemas.microsoft.com/office/drawing/2014/chart" uri="{C3380CC4-5D6E-409C-BE32-E72D297353CC}">
              <c16:uniqueId val="{00000002-E094-4B1C-88B3-A7EC6491C825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Sheet1!$E$2:$E$7</c:f>
            </c:numRef>
          </c:val>
          <c:extLst>
            <c:ext xmlns:c16="http://schemas.microsoft.com/office/drawing/2014/chart" uri="{C3380CC4-5D6E-409C-BE32-E72D297353CC}">
              <c16:uniqueId val="{00000003-E094-4B1C-88B3-A7EC6491C825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Sheet1!$F$2:$F$7</c:f>
            </c:numRef>
          </c:val>
          <c:extLst>
            <c:ext xmlns:c16="http://schemas.microsoft.com/office/drawing/2014/chart" uri="{C3380CC4-5D6E-409C-BE32-E72D297353CC}">
              <c16:uniqueId val="{00000004-E094-4B1C-88B3-A7EC6491C825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Sheet1!$G$2:$G$7</c:f>
            </c:numRef>
          </c:val>
          <c:extLst>
            <c:ext xmlns:c16="http://schemas.microsoft.com/office/drawing/2014/chart" uri="{C3380CC4-5D6E-409C-BE32-E72D297353CC}">
              <c16:uniqueId val="{00000005-E094-4B1C-88B3-A7EC6491C8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9782912"/>
        <c:axId val="285267472"/>
      </c:barChart>
      <c:catAx>
        <c:axId val="289782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267472"/>
        <c:crosses val="autoZero"/>
        <c:auto val="1"/>
        <c:lblAlgn val="ctr"/>
        <c:lblOffset val="100"/>
        <c:noMultiLvlLbl val="0"/>
      </c:catAx>
      <c:valAx>
        <c:axId val="285267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782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168D0-5173-4CF5-AF0B-A90FCCE34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8AD9E2-71A9-4C0E-8AAD-90AB097227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173452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CC035A-F813-49B1-B022-00F7FFBD3A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DE6FAC-2DED-4C23-9A18-8B0AE7A6F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33638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INDICADORES</dc:title>
  <dc:creator>Frederik Peiniger</dc:creator>
  <cp:lastModifiedBy>Frederik Peiniger</cp:lastModifiedBy>
  <cp:revision>1</cp:revision>
  <dcterms:created xsi:type="dcterms:W3CDTF">2019-02-27T18:09:30Z</dcterms:created>
  <dcterms:modified xsi:type="dcterms:W3CDTF">2019-02-27T18:09:34Z</dcterms:modified>
</cp:coreProperties>
</file>