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1.0719743263050901E-2</c:v>
                </c:pt>
                <c:pt idx="1">
                  <c:v>1.50680530430106E-2</c:v>
                </c:pt>
                <c:pt idx="2">
                  <c:v>0</c:v>
                </c:pt>
                <c:pt idx="3">
                  <c:v>7.0437436689301898E-3</c:v>
                </c:pt>
                <c:pt idx="4">
                  <c:v>3.8430461000984698E-2</c:v>
                </c:pt>
                <c:pt idx="5">
                  <c:v>0</c:v>
                </c:pt>
                <c:pt idx="6">
                  <c:v>0</c:v>
                </c:pt>
                <c:pt idx="7">
                  <c:v>1.45791406275035E-2</c:v>
                </c:pt>
                <c:pt idx="8">
                  <c:v>0</c:v>
                </c:pt>
                <c:pt idx="9">
                  <c:v>4.4807530436713199E-2</c:v>
                </c:pt>
                <c:pt idx="10">
                  <c:v>6.9579788601589199E-3</c:v>
                </c:pt>
                <c:pt idx="11">
                  <c:v>4.4028227723809897E-3</c:v>
                </c:pt>
                <c:pt idx="12">
                  <c:v>1.50127890196461E-3</c:v>
                </c:pt>
                <c:pt idx="13">
                  <c:v>2.3385758333017001E-3</c:v>
                </c:pt>
                <c:pt idx="14">
                  <c:v>2.15243265311072E-2</c:v>
                </c:pt>
                <c:pt idx="15">
                  <c:v>4.9589733380473698E-2</c:v>
                </c:pt>
                <c:pt idx="16">
                  <c:v>1.10297419011521E-2</c:v>
                </c:pt>
                <c:pt idx="17">
                  <c:v>6.0707706038417202E-3</c:v>
                </c:pt>
                <c:pt idx="18">
                  <c:v>3.7665425059879902E-2</c:v>
                </c:pt>
                <c:pt idx="19">
                  <c:v>5.8510735052477801E-2</c:v>
                </c:pt>
                <c:pt idx="20">
                  <c:v>1.9460550086807301E-2</c:v>
                </c:pt>
                <c:pt idx="21">
                  <c:v>6.9874190365301998E-3</c:v>
                </c:pt>
                <c:pt idx="22">
                  <c:v>1.22279833139278E-2</c:v>
                </c:pt>
                <c:pt idx="23">
                  <c:v>5.6981595247905303E-2</c:v>
                </c:pt>
                <c:pt idx="24">
                  <c:v>5.4101187627538403E-3</c:v>
                </c:pt>
                <c:pt idx="25">
                  <c:v>7.6511856233933402E-4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E6-4593-8550-C162AB2548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</c:numCache>
            </c:numRef>
          </c:cat>
          <c:val>
            <c:numRef>
              <c:f>Sheet1!$C$2:$C$27</c:f>
              <c:numCache>
                <c:formatCode>General</c:formatCode>
                <c:ptCount val="26"/>
                <c:pt idx="0">
                  <c:v>1.3997164734311399E-2</c:v>
                </c:pt>
                <c:pt idx="1">
                  <c:v>9.40506261084538E-3</c:v>
                </c:pt>
                <c:pt idx="2">
                  <c:v>1.0299283751984301E-2</c:v>
                </c:pt>
                <c:pt idx="3">
                  <c:v>2.0595570161496098E-2</c:v>
                </c:pt>
                <c:pt idx="4">
                  <c:v>2.71373609280194E-2</c:v>
                </c:pt>
                <c:pt idx="5">
                  <c:v>1.0908505053714599E-2</c:v>
                </c:pt>
                <c:pt idx="6">
                  <c:v>9.6770440378221405E-3</c:v>
                </c:pt>
                <c:pt idx="7">
                  <c:v>0.15437813021235899</c:v>
                </c:pt>
                <c:pt idx="8">
                  <c:v>9.8808186836214108E-3</c:v>
                </c:pt>
                <c:pt idx="9">
                  <c:v>1.7224582835144001E-2</c:v>
                </c:pt>
                <c:pt idx="10">
                  <c:v>2.4548700931955901E-2</c:v>
                </c:pt>
                <c:pt idx="11">
                  <c:v>1.9735620950843202E-2</c:v>
                </c:pt>
                <c:pt idx="12">
                  <c:v>6.9309133266930696E-3</c:v>
                </c:pt>
                <c:pt idx="13">
                  <c:v>8.2713633106914104E-3</c:v>
                </c:pt>
                <c:pt idx="14">
                  <c:v>9.0530104053736897E-3</c:v>
                </c:pt>
                <c:pt idx="15">
                  <c:v>1.33545217628416E-2</c:v>
                </c:pt>
                <c:pt idx="16">
                  <c:v>8.9391967014364193E-3</c:v>
                </c:pt>
                <c:pt idx="17">
                  <c:v>2.5138063832806201E-2</c:v>
                </c:pt>
                <c:pt idx="18">
                  <c:v>2.3121361457248898E-2</c:v>
                </c:pt>
                <c:pt idx="19">
                  <c:v>1.7811278615298701E-2</c:v>
                </c:pt>
                <c:pt idx="20">
                  <c:v>1.08679227305581E-2</c:v>
                </c:pt>
                <c:pt idx="21">
                  <c:v>1.38445546798503E-2</c:v>
                </c:pt>
                <c:pt idx="22">
                  <c:v>7.6660775695408098E-3</c:v>
                </c:pt>
                <c:pt idx="23">
                  <c:v>8.5401100502024499E-3</c:v>
                </c:pt>
                <c:pt idx="24">
                  <c:v>1.22512904320492E-2</c:v>
                </c:pt>
                <c:pt idx="25">
                  <c:v>1.8750418536128001E-2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EE6-4593-8550-C162AB2548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</c:numCache>
            </c:numRef>
          </c:cat>
          <c:val>
            <c:numRef>
              <c:f>Sheet1!$D$2:$D$27</c:f>
              <c:numCache>
                <c:formatCode>General</c:formatCode>
                <c:ptCount val="26"/>
                <c:pt idx="0">
                  <c:v>5.0264952453737799E-2</c:v>
                </c:pt>
                <c:pt idx="1">
                  <c:v>6.84708273193123E-3</c:v>
                </c:pt>
                <c:pt idx="2">
                  <c:v>6.0243438257321603E-3</c:v>
                </c:pt>
                <c:pt idx="3">
                  <c:v>9.7194767362270892E-3</c:v>
                </c:pt>
                <c:pt idx="4">
                  <c:v>1.5648959617928102E-2</c:v>
                </c:pt>
                <c:pt idx="5">
                  <c:v>6.9795417315011397E-3</c:v>
                </c:pt>
                <c:pt idx="6">
                  <c:v>2.6000897715205301E-3</c:v>
                </c:pt>
                <c:pt idx="7">
                  <c:v>7.3897895004776002E-3</c:v>
                </c:pt>
                <c:pt idx="8">
                  <c:v>1.3958223857067799E-2</c:v>
                </c:pt>
                <c:pt idx="9">
                  <c:v>5.3366466154713497E-3</c:v>
                </c:pt>
                <c:pt idx="10">
                  <c:v>7.5254016512099498E-3</c:v>
                </c:pt>
                <c:pt idx="11">
                  <c:v>1.28602758392356E-2</c:v>
                </c:pt>
                <c:pt idx="12">
                  <c:v>5.8824495066950502E-3</c:v>
                </c:pt>
                <c:pt idx="13">
                  <c:v>4.5597763885658997E-3</c:v>
                </c:pt>
                <c:pt idx="14">
                  <c:v>2.32087855968739E-2</c:v>
                </c:pt>
                <c:pt idx="15">
                  <c:v>4.9246662854610197E-3</c:v>
                </c:pt>
                <c:pt idx="16">
                  <c:v>3.5020807284327903E-2</c:v>
                </c:pt>
                <c:pt idx="17">
                  <c:v>7.2504709386076597E-3</c:v>
                </c:pt>
                <c:pt idx="18">
                  <c:v>1.19017327281234E-2</c:v>
                </c:pt>
                <c:pt idx="19">
                  <c:v>1.3269566454536001E-2</c:v>
                </c:pt>
                <c:pt idx="20">
                  <c:v>7.1134944357425702E-3</c:v>
                </c:pt>
                <c:pt idx="21">
                  <c:v>9.5759233926128607E-3</c:v>
                </c:pt>
                <c:pt idx="22">
                  <c:v>5.6088088394827297E-3</c:v>
                </c:pt>
                <c:pt idx="23">
                  <c:v>4.7743732438104099E-2</c:v>
                </c:pt>
                <c:pt idx="24">
                  <c:v>4.6513218646328496E-3</c:v>
                </c:pt>
                <c:pt idx="25">
                  <c:v>1.12178171769405E-2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EE6-4593-8550-C162AB2548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</c:numCache>
            </c:numRef>
          </c:cat>
          <c:val>
            <c:numRef>
              <c:f>Sheet1!$E$2:$E$27</c:f>
              <c:numCache>
                <c:formatCode>General</c:formatCode>
                <c:ptCount val="26"/>
                <c:pt idx="0">
                  <c:v>8.1596874140318604E-2</c:v>
                </c:pt>
                <c:pt idx="1">
                  <c:v>1.7019014668991798E-2</c:v>
                </c:pt>
                <c:pt idx="2">
                  <c:v>1.49208495558716E-2</c:v>
                </c:pt>
                <c:pt idx="3">
                  <c:v>5.5952664046216901E-3</c:v>
                </c:pt>
                <c:pt idx="4">
                  <c:v>5.1055853705162899E-2</c:v>
                </c:pt>
                <c:pt idx="5">
                  <c:v>1.93496647612298E-2</c:v>
                </c:pt>
                <c:pt idx="6">
                  <c:v>8.8589652728561299E-3</c:v>
                </c:pt>
                <c:pt idx="7">
                  <c:v>8.3463891375708699E-2</c:v>
                </c:pt>
                <c:pt idx="8">
                  <c:v>0.60364284115496503</c:v>
                </c:pt>
                <c:pt idx="9">
                  <c:v>2.8443930484899099E-2</c:v>
                </c:pt>
                <c:pt idx="10">
                  <c:v>1.7251106168902301E-2</c:v>
                </c:pt>
                <c:pt idx="11">
                  <c:v>3.8462076392676799E-2</c:v>
                </c:pt>
                <c:pt idx="12">
                  <c:v>4.6383486546458103E-2</c:v>
                </c:pt>
                <c:pt idx="13">
                  <c:v>4.2187995301049802E-2</c:v>
                </c:pt>
                <c:pt idx="14">
                  <c:v>0.111650847520838</c:v>
                </c:pt>
                <c:pt idx="15">
                  <c:v>4.7960067423473397E-2</c:v>
                </c:pt>
                <c:pt idx="16">
                  <c:v>9.9180541103017703E-2</c:v>
                </c:pt>
                <c:pt idx="17">
                  <c:v>4.4701173811134101E-2</c:v>
                </c:pt>
                <c:pt idx="18">
                  <c:v>3.87895803798608E-2</c:v>
                </c:pt>
                <c:pt idx="19">
                  <c:v>0.116999470277989</c:v>
                </c:pt>
                <c:pt idx="20">
                  <c:v>0</c:v>
                </c:pt>
                <c:pt idx="21">
                  <c:v>0.13557619884509201</c:v>
                </c:pt>
                <c:pt idx="22">
                  <c:v>4.5283702395507901E-3</c:v>
                </c:pt>
                <c:pt idx="23">
                  <c:v>1.3514913707276E-2</c:v>
                </c:pt>
                <c:pt idx="24">
                  <c:v>0.22702697852217099</c:v>
                </c:pt>
                <c:pt idx="25">
                  <c:v>5.2241238429905197E-2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EE6-4593-8550-C162AB25487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</c:numCache>
            </c:numRef>
          </c:cat>
          <c:val>
            <c:numRef>
              <c:f>Sheet1!$F$2:$F$27</c:f>
              <c:numCache>
                <c:formatCode>General</c:formatCode>
                <c:ptCount val="26"/>
                <c:pt idx="0">
                  <c:v>0.23907078211727201</c:v>
                </c:pt>
                <c:pt idx="1">
                  <c:v>3.0873224789574601E-2</c:v>
                </c:pt>
                <c:pt idx="2">
                  <c:v>2.03327233516328E-2</c:v>
                </c:pt>
                <c:pt idx="3">
                  <c:v>2.1874507823573999E-2</c:v>
                </c:pt>
                <c:pt idx="4">
                  <c:v>2.8622280883316101E-2</c:v>
                </c:pt>
                <c:pt idx="5">
                  <c:v>3.1742619840886999E-2</c:v>
                </c:pt>
                <c:pt idx="6">
                  <c:v>0.21966652671984599</c:v>
                </c:pt>
                <c:pt idx="7">
                  <c:v>2.6486558071778601E-2</c:v>
                </c:pt>
                <c:pt idx="8">
                  <c:v>2.7670413519651601E-2</c:v>
                </c:pt>
                <c:pt idx="9">
                  <c:v>1.99022375444469E-2</c:v>
                </c:pt>
                <c:pt idx="10">
                  <c:v>1.2239840932026401E-2</c:v>
                </c:pt>
                <c:pt idx="11">
                  <c:v>5.3947940237670598E-2</c:v>
                </c:pt>
                <c:pt idx="12">
                  <c:v>2.6427743220555501E-2</c:v>
                </c:pt>
                <c:pt idx="13">
                  <c:v>9.0708382536389506E-2</c:v>
                </c:pt>
                <c:pt idx="14">
                  <c:v>4.1935210100394901E-2</c:v>
                </c:pt>
                <c:pt idx="15">
                  <c:v>3.21343177041995E-2</c:v>
                </c:pt>
                <c:pt idx="16">
                  <c:v>3.3026362857404297E-2</c:v>
                </c:pt>
                <c:pt idx="17">
                  <c:v>0.16886397798612701</c:v>
                </c:pt>
                <c:pt idx="18">
                  <c:v>4.4064404893494398E-2</c:v>
                </c:pt>
                <c:pt idx="19">
                  <c:v>3.8417690098963002E-2</c:v>
                </c:pt>
                <c:pt idx="20">
                  <c:v>0.101269359034798</c:v>
                </c:pt>
                <c:pt idx="21">
                  <c:v>2.2571618123138799E-2</c:v>
                </c:pt>
                <c:pt idx="22">
                  <c:v>2.7764408190001699E-2</c:v>
                </c:pt>
                <c:pt idx="23">
                  <c:v>3.4910367631107102E-2</c:v>
                </c:pt>
                <c:pt idx="24">
                  <c:v>2.6678834209745501E-2</c:v>
                </c:pt>
                <c:pt idx="25">
                  <c:v>4.43734248057416E-2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EE6-4593-8550-C162AB25487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</c:numCache>
            </c:numRef>
          </c:cat>
          <c:val>
            <c:numRef>
              <c:f>Sheet1!$G$2:$G$27</c:f>
              <c:numCache>
                <c:formatCode>General</c:formatCode>
                <c:ptCount val="26"/>
                <c:pt idx="0">
                  <c:v>4.0168048753679103E-2</c:v>
                </c:pt>
                <c:pt idx="1">
                  <c:v>8.14140693184741E-2</c:v>
                </c:pt>
                <c:pt idx="2">
                  <c:v>0</c:v>
                </c:pt>
                <c:pt idx="3">
                  <c:v>2.19983060937873E-2</c:v>
                </c:pt>
                <c:pt idx="4">
                  <c:v>1.10666477255168E-2</c:v>
                </c:pt>
                <c:pt idx="5">
                  <c:v>3.80989328756412E-2</c:v>
                </c:pt>
                <c:pt idx="6">
                  <c:v>0.26420477830875</c:v>
                </c:pt>
                <c:pt idx="7">
                  <c:v>9.3289199817599297E-2</c:v>
                </c:pt>
                <c:pt idx="8">
                  <c:v>0</c:v>
                </c:pt>
                <c:pt idx="9">
                  <c:v>2.3698717471830602E-3</c:v>
                </c:pt>
                <c:pt idx="10">
                  <c:v>3.8040092351669302E-2</c:v>
                </c:pt>
                <c:pt idx="11">
                  <c:v>2.00950857925789E-2</c:v>
                </c:pt>
                <c:pt idx="12">
                  <c:v>1.03347746231197E-2</c:v>
                </c:pt>
                <c:pt idx="13">
                  <c:v>5.96151402910392E-3</c:v>
                </c:pt>
                <c:pt idx="14">
                  <c:v>5.4321864212360897E-3</c:v>
                </c:pt>
                <c:pt idx="15">
                  <c:v>1.96926384714994E-2</c:v>
                </c:pt>
                <c:pt idx="16">
                  <c:v>6.5356810314013197E-3</c:v>
                </c:pt>
                <c:pt idx="17">
                  <c:v>0.17389577101610099</c:v>
                </c:pt>
                <c:pt idx="18">
                  <c:v>4.8471486843314003E-2</c:v>
                </c:pt>
                <c:pt idx="19">
                  <c:v>2.87337999308304E-2</c:v>
                </c:pt>
                <c:pt idx="20">
                  <c:v>0</c:v>
                </c:pt>
                <c:pt idx="21">
                  <c:v>7.1355504187952501E-2</c:v>
                </c:pt>
                <c:pt idx="22">
                  <c:v>2.3938823116158099E-3</c:v>
                </c:pt>
                <c:pt idx="23">
                  <c:v>3.5052056578660402E-2</c:v>
                </c:pt>
                <c:pt idx="24">
                  <c:v>3.1386951528288099E-3</c:v>
                </c:pt>
                <c:pt idx="25">
                  <c:v>7.2783314547259703E-3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EE6-4593-8550-C162AB2548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699432"/>
        <c:axId val="187571448"/>
      </c:lineChart>
      <c:dateAx>
        <c:axId val="298699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571448"/>
        <c:crosses val="autoZero"/>
        <c:auto val="1"/>
        <c:lblOffset val="100"/>
        <c:baseTimeUnit val="days"/>
      </c:dateAx>
      <c:valAx>
        <c:axId val="187571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69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38EE6-48D2-4993-9D81-8860836BC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160980-DF69-4DFE-B839-0113C380A0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36269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E348F6-8700-408D-AD47-BF6F6C0DC5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2C82CC-4711-4BCC-B4BB-588C84924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1733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Frederik Peiniger</dc:creator>
  <cp:lastModifiedBy>Frederik Peiniger</cp:lastModifiedBy>
  <cp:revision>1</cp:revision>
  <dcterms:created xsi:type="dcterms:W3CDTF">2019-02-27T16:44:44Z</dcterms:created>
  <dcterms:modified xsi:type="dcterms:W3CDTF">2019-02-27T16:44:49Z</dcterms:modified>
</cp:coreProperties>
</file>