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03F7C-5722-41FF-A714-A91075C2A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F1FFE9-BE6C-4447-98ED-1894462D9D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4228365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36131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099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9618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6233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2822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8056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164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7106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34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6927235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544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03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96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95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23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8189074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98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922BF-35BB-476E-B0BD-A4ED300905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01/27/2019 - 02/26/2019</a:t>
            </a:r>
          </a:p>
        </p:txBody>
      </p:sp>
    </p:spTree>
    <p:extLst>
      <p:ext uri="{BB962C8B-B14F-4D97-AF65-F5344CB8AC3E}">
        <p14:creationId xmlns:p14="http://schemas.microsoft.com/office/powerpoint/2010/main" val="39946689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96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Frederik Peiniger</dc:creator>
  <cp:lastModifiedBy>Frederik Peiniger</cp:lastModifiedBy>
  <cp:revision>1</cp:revision>
  <dcterms:created xsi:type="dcterms:W3CDTF">2019-02-27T16:35:49Z</dcterms:created>
  <dcterms:modified xsi:type="dcterms:W3CDTF">2019-02-27T16:36:01Z</dcterms:modified>
</cp:coreProperties>
</file>