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1.24427283720759E-2</c:v>
                </c:pt>
                <c:pt idx="1">
                  <c:v>2.3313876231466999E-3</c:v>
                </c:pt>
                <c:pt idx="2">
                  <c:v>1.60705670683355E-3</c:v>
                </c:pt>
                <c:pt idx="3">
                  <c:v>1.88408095193251E-2</c:v>
                </c:pt>
                <c:pt idx="4">
                  <c:v>1.3136277620648001E-3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9-4A7B-A0D3-AB944206BB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2.04836647677979E-2</c:v>
                </c:pt>
                <c:pt idx="2">
                  <c:v>8.9305847970189995E-3</c:v>
                </c:pt>
                <c:pt idx="3">
                  <c:v>1.27172789043421E-2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59-4A7B-A0D3-AB944206BB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1.3277635758232599E-2</c:v>
                </c:pt>
                <c:pt idx="2">
                  <c:v>0</c:v>
                </c:pt>
                <c:pt idx="3">
                  <c:v>9.8490900535133999E-3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59-4A7B-A0D3-AB944206BB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7.3989465749814002E-3</c:v>
                </c:pt>
                <c:pt idx="1">
                  <c:v>0.10277131473091999</c:v>
                </c:pt>
                <c:pt idx="2">
                  <c:v>0</c:v>
                </c:pt>
                <c:pt idx="3">
                  <c:v>2.2313711737146101E-2</c:v>
                </c:pt>
                <c:pt idx="4">
                  <c:v>3.4415403218305003E-2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59-4A7B-A0D3-AB944206BB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4.39357756175612E-2</c:v>
                </c:pt>
                <c:pt idx="1">
                  <c:v>3.0035822183538799E-2</c:v>
                </c:pt>
                <c:pt idx="2">
                  <c:v>0.117543167213097</c:v>
                </c:pt>
                <c:pt idx="3">
                  <c:v>0.309262541410182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59-4A7B-A0D3-AB944206BB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5.9127134455958996E-3</c:v>
                </c:pt>
                <c:pt idx="1">
                  <c:v>2.3514163003784599E-2</c:v>
                </c:pt>
                <c:pt idx="2">
                  <c:v>0</c:v>
                </c:pt>
                <c:pt idx="3">
                  <c:v>6.3777951430021296E-2</c:v>
                </c:pt>
                <c:pt idx="4">
                  <c:v>0</c:v>
                </c:pt>
                <c:pt idx="5">
                  <c:v>1.4918884317023E-2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59-4A7B-A0D3-AB944206BB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001312"/>
        <c:axId val="349001640"/>
      </c:barChart>
      <c:catAx>
        <c:axId val="34900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01640"/>
        <c:crosses val="autoZero"/>
        <c:auto val="1"/>
        <c:lblAlgn val="ctr"/>
        <c:lblOffset val="100"/>
        <c:noMultiLvlLbl val="0"/>
      </c:catAx>
      <c:valAx>
        <c:axId val="34900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0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B909-A3C9-46A3-BB0C-CA69234FE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F74480-66DB-441D-A26A-1C92646A7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4462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5C8B3-9BE4-4F79-BF51-B50B9B1BE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73F3A-3FAD-405F-8079-487A487D9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086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2019-02-27T01:45:49Z</dcterms:created>
  <dcterms:modified xsi:type="dcterms:W3CDTF">2019-02-27T01:45:52Z</dcterms:modified>
</cp:coreProperties>
</file>