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A14B-483F-92C8-EB2E3E5FE9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A14B-483F-92C8-EB2E3E5FE9E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A14B-483F-92C8-EB2E3E5FE9E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A14B-483F-92C8-EB2E3E5FE9E1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A14B-483F-92C8-EB2E3E5FE9E1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A14B-483F-92C8-EB2E3E5FE9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989832"/>
        <c:axId val="348987208"/>
      </c:barChart>
      <c:catAx>
        <c:axId val="348989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987208"/>
        <c:crosses val="autoZero"/>
        <c:auto val="1"/>
        <c:lblAlgn val="ctr"/>
        <c:lblOffset val="100"/>
        <c:noMultiLvlLbl val="0"/>
      </c:catAx>
      <c:valAx>
        <c:axId val="348987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989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83125-89F5-4A5E-B61D-4BDBB91D4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0C75CE-C653-4F40-94D4-EC113CAD9E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74725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129783-6084-4A24-82E7-5F10286F32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08F6B-8218-4F3D-BA1C-9CA759718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040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INDICADORES</dc:title>
  <dc:creator>Frederik Peiniger</dc:creator>
  <cp:lastModifiedBy>Frederik Peiniger</cp:lastModifiedBy>
  <cp:revision>1</cp:revision>
  <dcterms:created xsi:type="dcterms:W3CDTF">2019-02-27T01:45:34Z</dcterms:created>
  <dcterms:modified xsi:type="dcterms:W3CDTF">2019-02-27T01:45:37Z</dcterms:modified>
</cp:coreProperties>
</file>