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EC7-4B56-9D3B-E606A8214D5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EEC7-4B56-9D3B-E606A8214D5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EEC7-4B56-9D3B-E606A8214D5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EEC7-4B56-9D3B-E606A8214D5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EEC7-4B56-9D3B-E606A8214D5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EEC7-4B56-9D3B-E606A8214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986880"/>
        <c:axId val="348993440"/>
      </c:barChart>
      <c:catAx>
        <c:axId val="34898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93440"/>
        <c:crosses val="autoZero"/>
        <c:auto val="1"/>
        <c:lblAlgn val="ctr"/>
        <c:lblOffset val="100"/>
        <c:noMultiLvlLbl val="0"/>
      </c:catAx>
      <c:valAx>
        <c:axId val="34899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8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65336-727B-404F-925F-930D0CCC0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7AE6A-63E7-4D26-94A6-70B3A277F9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7551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C019D-1714-4DB1-955B-2F0BB1D05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9D16A-1346-487B-9DC6-2D00F133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630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2019-02-27T01:45:17Z</dcterms:created>
  <dcterms:modified xsi:type="dcterms:W3CDTF">2019-02-27T01:45:20Z</dcterms:modified>
</cp:coreProperties>
</file>