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EA-4E3E-8987-8F9AE91BB9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4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EA-4E3E-8987-8F9AE91BB9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EA-4E3E-8987-8F9AE91BB9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EA-4E3E-8987-8F9AE91BB9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4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6</c:v>
                </c:pt>
                <c:pt idx="13">
                  <c:v>3</c:v>
                </c:pt>
                <c:pt idx="14">
                  <c:v>3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5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EA-4E3E-8987-8F9AE91BB92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</c:numCache>
            </c:numRef>
          </c:cat>
          <c:val>
            <c:numRef>
              <c:f>Sheet1!$G$2:$G$28</c:f>
              <c:numCache>
                <c:formatCode>General</c:formatCode>
                <c:ptCount val="2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1EA-4E3E-8987-8F9AE91BB9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98360"/>
        <c:axId val="348999344"/>
      </c:lineChart>
      <c:dateAx>
        <c:axId val="348998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99344"/>
        <c:crosses val="autoZero"/>
        <c:auto val="1"/>
        <c:lblOffset val="100"/>
        <c:baseTimeUnit val="days"/>
      </c:dateAx>
      <c:valAx>
        <c:axId val="3489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9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96FAB-D559-4B79-A412-B3393AF09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27004D-D568-4FAC-B3CB-EAD8B5AEAC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1466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6FE2B-345E-4560-9D46-8C75668648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B0704-165A-460D-AD31-53A039C9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201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INDICADORES</dc:title>
  <dc:creator>Frederik Peiniger</dc:creator>
  <cp:lastModifiedBy>Frederik Peiniger</cp:lastModifiedBy>
  <cp:revision>1</cp:revision>
  <dcterms:created xsi:type="dcterms:W3CDTF">2019-02-27T01:44:44Z</dcterms:created>
  <dcterms:modified xsi:type="dcterms:W3CDTF">2019-02-27T01:44:48Z</dcterms:modified>
</cp:coreProperties>
</file>