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67EC-48F6-8E7E-69AC85F8050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67EC-48F6-8E7E-69AC85F8050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67EC-48F6-8E7E-69AC85F8050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67EC-48F6-8E7E-69AC85F8050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67EC-48F6-8E7E-69AC85F8050B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67EC-48F6-8E7E-69AC85F8050B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67EC-48F6-8E7E-69AC85F8050B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67EC-48F6-8E7E-69AC85F805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8994096"/>
        <c:axId val="348990816"/>
      </c:barChart>
      <c:catAx>
        <c:axId val="34899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90816"/>
        <c:crosses val="autoZero"/>
        <c:auto val="1"/>
        <c:lblAlgn val="ctr"/>
        <c:lblOffset val="100"/>
        <c:noMultiLvlLbl val="0"/>
      </c:catAx>
      <c:valAx>
        <c:axId val="34899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9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9811D-785A-494C-B0AE-7CC98747A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F8A47A-EA45-43BB-9CB6-785F823C1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5136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16F2A-E870-446E-BD1B-F75807AEE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4AA75-4D8A-418F-A99A-F704901DB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6003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2019-02-27T01:43:36Z</dcterms:created>
  <dcterms:modified xsi:type="dcterms:W3CDTF">2019-02-27T01:43:39Z</dcterms:modified>
</cp:coreProperties>
</file>