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956A-67C6-462A-836A-B7F1D1D46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161DF-50CE-40EC-8007-340E19E15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123412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85195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2762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0756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6213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1116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8977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96944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2246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3747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2307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9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8189074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1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6927235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3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61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74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06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6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B32CC-1708-4FC9-A44F-CD9FB5D7F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02/01/2019 - 02/27/2019</a:t>
            </a:r>
          </a:p>
        </p:txBody>
      </p:sp>
    </p:spTree>
    <p:extLst>
      <p:ext uri="{BB962C8B-B14F-4D97-AF65-F5344CB8AC3E}">
        <p14:creationId xmlns:p14="http://schemas.microsoft.com/office/powerpoint/2010/main" val="2395095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2019-02-27T01:42:57Z</dcterms:created>
  <dcterms:modified xsi:type="dcterms:W3CDTF">2019-02-27T01:43:13Z</dcterms:modified>
</cp:coreProperties>
</file>