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F2567-E50E-4692-B068-2C27D45A5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21858-EF37-4566-9BA0-26F284E03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8501830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38029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9280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258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5017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90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523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2650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071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1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6929172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27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22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418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68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926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409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78B8E-21CC-41DF-81A1-0955C6F1D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12/29/2018 - 01/28/2019</a:t>
            </a:r>
          </a:p>
        </p:txBody>
      </p:sp>
    </p:spTree>
    <p:extLst>
      <p:ext uri="{BB962C8B-B14F-4D97-AF65-F5344CB8AC3E}">
        <p14:creationId xmlns:p14="http://schemas.microsoft.com/office/powerpoint/2010/main" val="8976193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2019-01-30T18:35:21Z</dcterms:created>
  <dcterms:modified xsi:type="dcterms:W3CDTF">2019-01-30T18:35:31Z</dcterms:modified>
</cp:coreProperties>
</file>