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D6D0E-F550-4A4E-BEBD-D0FFCC41E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INDICADORES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32924B-4F88-49C2-971C-550221D63E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9878391"/>
              </p:ext>
            </p:extLst>
          </p:nvPr>
        </p:nvGraphicFramePr>
        <p:xfrm>
          <a:off x="457200" y="1731963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336825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561315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44818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56628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26073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00133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26210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35215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489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Walmart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6929172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099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Soriana Híper y Súper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892443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523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HEB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729868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780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Alsuper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660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Supermercados S-Mart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480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Bodega Aurrera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8187316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7068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EB80E2-23B1-43A1-B72F-9FA2D16F04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12/29/2018 - 01/28/2019</a:t>
            </a:r>
          </a:p>
        </p:txBody>
      </p:sp>
    </p:spTree>
    <p:extLst>
      <p:ext uri="{BB962C8B-B14F-4D97-AF65-F5344CB8AC3E}">
        <p14:creationId xmlns:p14="http://schemas.microsoft.com/office/powerpoint/2010/main" val="21829513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98</Words>
  <Application>Microsoft Office PowerPoint</Application>
  <PresentationFormat>On-screen Show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INDICADORES</dc:title>
  <dc:creator>Frederik Peiniger</dc:creator>
  <cp:lastModifiedBy>Frederik Peiniger</cp:lastModifiedBy>
  <cp:revision>1</cp:revision>
  <dcterms:created xsi:type="dcterms:W3CDTF">2019-01-30T18:33:55Z</dcterms:created>
  <dcterms:modified xsi:type="dcterms:W3CDTF">2019-01-30T18:34:07Z</dcterms:modified>
</cp:coreProperties>
</file>