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C702-9489-4DD1-9562-D0B1131A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54085-38B2-401F-862D-3AF1769A3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78143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247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0866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538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432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021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103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53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127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9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8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63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6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6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855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4326E-0135-4BB1-BA37-668AD07B9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01/28/2017 - 02/27/2017</a:t>
            </a:r>
          </a:p>
        </p:txBody>
      </p:sp>
    </p:spTree>
    <p:extLst>
      <p:ext uri="{BB962C8B-B14F-4D97-AF65-F5344CB8AC3E}">
        <p14:creationId xmlns:p14="http://schemas.microsoft.com/office/powerpoint/2010/main" val="2223170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2019-01-30T01:45:02Z</dcterms:created>
  <dcterms:modified xsi:type="dcterms:W3CDTF">2019-01-30T01:45:15Z</dcterms:modified>
</cp:coreProperties>
</file>