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1.16031256100459E-2</c:v>
                </c:pt>
                <c:pt idx="1">
                  <c:v>2.3894193946788901E-3</c:v>
                </c:pt>
                <c:pt idx="2">
                  <c:v>8.3270660163552897E-3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B-4F4E-90F7-672ACCC818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1.6483242697661299E-2</c:v>
                </c:pt>
                <c:pt idx="2">
                  <c:v>1.6151802010691701E-2</c:v>
                </c:pt>
                <c:pt idx="3">
                  <c:v>8.1996490999481E-3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B-4F4E-90F7-672ACCC818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1.5482473784688E-2</c:v>
                </c:pt>
                <c:pt idx="2">
                  <c:v>7.9603932107371697E-2</c:v>
                </c:pt>
                <c:pt idx="3">
                  <c:v>2.7421000098716E-3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B-4F4E-90F7-672ACCC818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6.7667176592001305E-2</c:v>
                </c:pt>
                <c:pt idx="1">
                  <c:v>0.111535429556501</c:v>
                </c:pt>
                <c:pt idx="2">
                  <c:v>3.8917323723579998E-2</c:v>
                </c:pt>
                <c:pt idx="3">
                  <c:v>0</c:v>
                </c:pt>
                <c:pt idx="4">
                  <c:v>6.7169405050567996E-2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FB-4F4E-90F7-672ACCC818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3.39989551195123E-2</c:v>
                </c:pt>
                <c:pt idx="1">
                  <c:v>2.5769639926459701E-2</c:v>
                </c:pt>
                <c:pt idx="2">
                  <c:v>1.1976028881238501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FB-4F4E-90F7-672ACCC818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YouTube Video</c:v>
                </c:pt>
                <c:pt idx="5">
                  <c:v>Live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5.7031719679163E-3</c:v>
                </c:pt>
                <c:pt idx="1">
                  <c:v>2.6938981841780001E-2</c:v>
                </c:pt>
                <c:pt idx="2">
                  <c:v>5.3304050378973303E-2</c:v>
                </c:pt>
                <c:pt idx="3">
                  <c:v>0</c:v>
                </c:pt>
                <c:pt idx="4">
                  <c:v>0</c:v>
                </c:pt>
                <c:pt idx="5">
                  <c:v>3.074559346752E-2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FB-4F4E-90F7-672ACCC81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923352"/>
        <c:axId val="292916792"/>
      </c:barChart>
      <c:catAx>
        <c:axId val="29292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16792"/>
        <c:crosses val="autoZero"/>
        <c:auto val="1"/>
        <c:lblAlgn val="ctr"/>
        <c:lblOffset val="100"/>
        <c:noMultiLvlLbl val="0"/>
      </c:catAx>
      <c:valAx>
        <c:axId val="29291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BE4C-124E-44FF-9B64-22ED21010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3F89D1-634F-4960-B68A-010E89F7DF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990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2A6D4-62BE-4D69-9452-AB0364C74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6737A-8DC9-45C6-8890-4D411C08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70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2019-01-29T20:24:38Z</dcterms:created>
  <dcterms:modified xsi:type="dcterms:W3CDTF">2019-01-29T20:24:42Z</dcterms:modified>
</cp:coreProperties>
</file>