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8CFF-4C90-8CBC-46D8ED91F0A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8CFF-4C90-8CBC-46D8ED91F0A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8CFF-4C90-8CBC-46D8ED91F0A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8CFF-4C90-8CBC-46D8ED91F0A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8CFF-4C90-8CBC-46D8ED91F0A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8CFF-4C90-8CBC-46D8ED91F0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611952"/>
        <c:axId val="347612280"/>
      </c:barChart>
      <c:catAx>
        <c:axId val="34761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612280"/>
        <c:crosses val="autoZero"/>
        <c:auto val="1"/>
        <c:lblAlgn val="ctr"/>
        <c:lblOffset val="100"/>
        <c:noMultiLvlLbl val="0"/>
      </c:catAx>
      <c:valAx>
        <c:axId val="347612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61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29C4C-D004-4504-9330-D99F661E3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15027A-439D-4254-8DDD-2492AF7C60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63595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03F492-F8C6-4276-99C8-343CF7DE0A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992463-CFFD-4D1F-BC24-8850716EE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1882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Frederik Peiniger</dc:creator>
  <cp:lastModifiedBy>Frederik Peiniger</cp:lastModifiedBy>
  <cp:revision>1</cp:revision>
  <dcterms:created xsi:type="dcterms:W3CDTF">2019-01-29T20:24:24Z</dcterms:created>
  <dcterms:modified xsi:type="dcterms:W3CDTF">2019-01-29T20:24:27Z</dcterms:modified>
</cp:coreProperties>
</file>