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AAC2-4CF3-9843-4955A693C3C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AAC2-4CF3-9843-4955A693C3C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AAC2-4CF3-9843-4955A693C3C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AAC2-4CF3-9843-4955A693C3C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AAC2-4CF3-9843-4955A693C3C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AAC2-4CF3-9843-4955A693C3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614904"/>
        <c:axId val="347615232"/>
      </c:barChart>
      <c:catAx>
        <c:axId val="34761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15232"/>
        <c:crosses val="autoZero"/>
        <c:auto val="1"/>
        <c:lblAlgn val="ctr"/>
        <c:lblOffset val="100"/>
        <c:noMultiLvlLbl val="0"/>
      </c:catAx>
      <c:valAx>
        <c:axId val="34761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1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F4291-E847-452F-989B-4C1DA957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099398-D175-4896-8719-CE1BBEB832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1050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1F3ED-08B5-467D-A6A6-EFBFF98D8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F6CAC-1C4C-4EAD-9847-8683354B3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3102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2019-01-29T20:24:05Z</dcterms:created>
  <dcterms:modified xsi:type="dcterms:W3CDTF">2019-01-29T20:24:08Z</dcterms:modified>
</cp:coreProperties>
</file>