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Walmart México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1.0356175535093E-2</c:v>
                </c:pt>
                <c:pt idx="1">
                  <c:v>1.53818998998834E-2</c:v>
                </c:pt>
                <c:pt idx="2">
                  <c:v>5.1193278625593901E-3</c:v>
                </c:pt>
                <c:pt idx="3">
                  <c:v>8.0734047701208397E-3</c:v>
                </c:pt>
                <c:pt idx="4">
                  <c:v>3.2376364022710801E-3</c:v>
                </c:pt>
                <c:pt idx="5">
                  <c:v>2.02412409547631E-3</c:v>
                </c:pt>
                <c:pt idx="6">
                  <c:v>2.1824780304561401E-3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4E-4356-8F66-12C22F7FFB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Soriana Híper y Súper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1.43945877348874E-2</c:v>
                </c:pt>
                <c:pt idx="1">
                  <c:v>2.28216013697955E-2</c:v>
                </c:pt>
                <c:pt idx="2">
                  <c:v>1.0210731520963599E-2</c:v>
                </c:pt>
                <c:pt idx="3">
                  <c:v>1.15118113533835E-2</c:v>
                </c:pt>
                <c:pt idx="4">
                  <c:v>3.6048891660440001E-2</c:v>
                </c:pt>
                <c:pt idx="5">
                  <c:v>1.23034399069658E-2</c:v>
                </c:pt>
                <c:pt idx="6">
                  <c:v>1.3121172341168E-2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4E-4356-8F66-12C22F7FFB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HEB México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9.4610881896824792E-3</c:v>
                </c:pt>
                <c:pt idx="1">
                  <c:v>5.0674606929003198E-2</c:v>
                </c:pt>
                <c:pt idx="2">
                  <c:v>1.7242490432646002E-2</c:v>
                </c:pt>
                <c:pt idx="3">
                  <c:v>2.4779040496787402E-2</c:v>
                </c:pt>
                <c:pt idx="4">
                  <c:v>8.4229149514771506E-3</c:v>
                </c:pt>
                <c:pt idx="5">
                  <c:v>1.9196410819645598E-2</c:v>
                </c:pt>
                <c:pt idx="6">
                  <c:v>1.1689243016962799E-2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34E-4356-8F66-12C22F7FFB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Alsuper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8.6877888038784906E-2</c:v>
                </c:pt>
                <c:pt idx="1">
                  <c:v>3.7520831755170098E-2</c:v>
                </c:pt>
                <c:pt idx="2">
                  <c:v>5.9970204277453698E-2</c:v>
                </c:pt>
                <c:pt idx="3">
                  <c:v>2.4737709264449698E-2</c:v>
                </c:pt>
                <c:pt idx="4">
                  <c:v>0.108825630092958</c:v>
                </c:pt>
                <c:pt idx="5">
                  <c:v>0.220331319597</c:v>
                </c:pt>
                <c:pt idx="6">
                  <c:v>3.67712042017019E-2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34E-4356-8F66-12C22F7FFBF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Supermercados S-Mart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0.129481463640233</c:v>
                </c:pt>
                <c:pt idx="1">
                  <c:v>0.41426541588367299</c:v>
                </c:pt>
                <c:pt idx="2">
                  <c:v>4.6511618930499099E-2</c:v>
                </c:pt>
                <c:pt idx="3">
                  <c:v>0.22612945553807701</c:v>
                </c:pt>
                <c:pt idx="4">
                  <c:v>4.1878148178812802E-2</c:v>
                </c:pt>
                <c:pt idx="5">
                  <c:v>1.7708832504969799E-2</c:v>
                </c:pt>
                <c:pt idx="6">
                  <c:v>2.0276679742730199E-2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34E-4356-8F66-12C22F7FFBF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Bodega Aurrera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0.108295138995315</c:v>
                </c:pt>
                <c:pt idx="1">
                  <c:v>3.3837906050293298E-2</c:v>
                </c:pt>
                <c:pt idx="2">
                  <c:v>8.9167950190993106E-3</c:v>
                </c:pt>
                <c:pt idx="3">
                  <c:v>2.1553195300890501E-2</c:v>
                </c:pt>
                <c:pt idx="4">
                  <c:v>7.1949816834474295E-2</c:v>
                </c:pt>
                <c:pt idx="5">
                  <c:v>1.96384411801089E-2</c:v>
                </c:pt>
                <c:pt idx="6">
                  <c:v>0.18433782417257399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34E-4356-8F66-12C22F7FFB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7615560"/>
        <c:axId val="347611952"/>
      </c:barChart>
      <c:catAx>
        <c:axId val="347615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11952"/>
        <c:crosses val="autoZero"/>
        <c:auto val="1"/>
        <c:lblAlgn val="ctr"/>
        <c:lblOffset val="100"/>
        <c:noMultiLvlLbl val="0"/>
      </c:catAx>
      <c:valAx>
        <c:axId val="347611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7615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3BF40-F8B9-4226-97D0-94A5AA4EA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5E214-9BE8-4A58-A8DA-019479F631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24484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992C0-8AD1-4F5F-BE08-7DFC41A62E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01/01/2019 - 01/28/2019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960DB6-B18F-42AF-B900-11B11ACCF1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067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Weekday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Weekday | INDICADORES</dc:title>
  <dc:creator>Frederik Peiniger</dc:creator>
  <cp:lastModifiedBy>Frederik Peiniger</cp:lastModifiedBy>
  <cp:revision>1</cp:revision>
  <dcterms:created xsi:type="dcterms:W3CDTF">2019-01-29T20:23:47Z</dcterms:created>
  <dcterms:modified xsi:type="dcterms:W3CDTF">2019-01-29T20:23:51Z</dcterms:modified>
</cp:coreProperties>
</file>