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86C6-4BF1-A125-ED51BB03E63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86C6-4BF1-A125-ED51BB03E63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extLst>
            <c:ext xmlns:c16="http://schemas.microsoft.com/office/drawing/2014/chart" uri="{C3380CC4-5D6E-409C-BE32-E72D297353CC}">
              <c16:uniqueId val="{00000002-86C6-4BF1-A125-ED51BB03E63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extLst>
            <c:ext xmlns:c16="http://schemas.microsoft.com/office/drawing/2014/chart" uri="{C3380CC4-5D6E-409C-BE32-E72D297353CC}">
              <c16:uniqueId val="{00000003-86C6-4BF1-A125-ED51BB03E634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extLst>
            <c:ext xmlns:c16="http://schemas.microsoft.com/office/drawing/2014/chart" uri="{C3380CC4-5D6E-409C-BE32-E72D297353CC}">
              <c16:uniqueId val="{00000004-86C6-4BF1-A125-ED51BB03E634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extLst>
            <c:ext xmlns:c16="http://schemas.microsoft.com/office/drawing/2014/chart" uri="{C3380CC4-5D6E-409C-BE32-E72D297353CC}">
              <c16:uniqueId val="{00000005-86C6-4BF1-A125-ED51BB03E6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917776"/>
        <c:axId val="292923680"/>
      </c:barChart>
      <c:catAx>
        <c:axId val="29291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23680"/>
        <c:crosses val="autoZero"/>
        <c:auto val="1"/>
        <c:lblAlgn val="ctr"/>
        <c:lblOffset val="100"/>
        <c:noMultiLvlLbl val="0"/>
      </c:catAx>
      <c:valAx>
        <c:axId val="292923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1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20ABF-46A3-4158-87E8-82984C1E9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54F573-23ED-484B-B707-E15116DDA1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60632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4A0DF-322B-43D9-9655-CA6546B4D9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E5B503-6E5C-4ABC-9F8C-01D537750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186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Weekday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 | INDICADORES</dc:title>
  <dc:creator>Frederik Peiniger</dc:creator>
  <cp:lastModifiedBy>Frederik Peiniger</cp:lastModifiedBy>
  <cp:revision>1</cp:revision>
  <dcterms:created xsi:type="dcterms:W3CDTF">2019-01-29T20:23:33Z</dcterms:created>
  <dcterms:modified xsi:type="dcterms:W3CDTF">2019-01-29T20:23:36Z</dcterms:modified>
</cp:coreProperties>
</file>