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Sheet1!$B$2:$B$8</c:f>
            </c:numRef>
          </c:val>
          <c:extLst>
            <c:ext xmlns:c16="http://schemas.microsoft.com/office/drawing/2014/chart" uri="{C3380CC4-5D6E-409C-BE32-E72D297353CC}">
              <c16:uniqueId val="{00000000-719C-4405-89D5-EEB3DAD3B234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Sheet1!$C$2:$C$8</c:f>
            </c:numRef>
          </c:val>
          <c:extLst>
            <c:ext xmlns:c16="http://schemas.microsoft.com/office/drawing/2014/chart" uri="{C3380CC4-5D6E-409C-BE32-E72D297353CC}">
              <c16:uniqueId val="{00000001-719C-4405-89D5-EEB3DAD3B234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Sheet1!$D$2:$D$8</c:f>
            </c:numRef>
          </c:val>
          <c:extLst>
            <c:ext xmlns:c16="http://schemas.microsoft.com/office/drawing/2014/chart" uri="{C3380CC4-5D6E-409C-BE32-E72D297353CC}">
              <c16:uniqueId val="{00000002-719C-4405-89D5-EEB3DAD3B234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Sheet1!$E$2:$E$8</c:f>
            </c:numRef>
          </c:val>
          <c:extLst>
            <c:ext xmlns:c16="http://schemas.microsoft.com/office/drawing/2014/chart" uri="{C3380CC4-5D6E-409C-BE32-E72D297353CC}">
              <c16:uniqueId val="{00000003-719C-4405-89D5-EEB3DAD3B234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Sheet1!$F$2:$F$8</c:f>
            </c:numRef>
          </c:val>
          <c:extLst>
            <c:ext xmlns:c16="http://schemas.microsoft.com/office/drawing/2014/chart" uri="{C3380CC4-5D6E-409C-BE32-E72D297353CC}">
              <c16:uniqueId val="{00000004-719C-4405-89D5-EEB3DAD3B234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Sheet1!$G$2:$G$8</c:f>
            </c:numRef>
          </c:val>
          <c:extLst>
            <c:ext xmlns:c16="http://schemas.microsoft.com/office/drawing/2014/chart" uri="{C3380CC4-5D6E-409C-BE32-E72D297353CC}">
              <c16:uniqueId val="{00000005-719C-4405-89D5-EEB3DAD3B2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1102536"/>
        <c:axId val="185917000"/>
      </c:barChart>
      <c:catAx>
        <c:axId val="291102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5917000"/>
        <c:crosses val="autoZero"/>
        <c:auto val="1"/>
        <c:lblAlgn val="ctr"/>
        <c:lblOffset val="100"/>
        <c:noMultiLvlLbl val="0"/>
      </c:catAx>
      <c:valAx>
        <c:axId val="185917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102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EFA1E7-7A1B-4CF2-BA1E-D03839CD50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 | INDICADORES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B09C64A-BB27-445C-8A00-24957B09695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505760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90FC09-BE55-4F5D-85A0-152B9D5BF5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01/01/2019 - 01/28/2019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82C580-302B-41DB-9654-8CE48A314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923796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 Rate By Weekday | INDICADORES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By Weekday | INDICADORES</dc:title>
  <dc:creator>Frederik Peiniger</dc:creator>
  <cp:lastModifiedBy>Frederik Peiniger</cp:lastModifiedBy>
  <cp:revision>1</cp:revision>
  <dcterms:created xsi:type="dcterms:W3CDTF">2019-01-29T20:23:16Z</dcterms:created>
  <dcterms:modified xsi:type="dcterms:W3CDTF">2019-01-29T20:23:20Z</dcterms:modified>
</cp:coreProperties>
</file>