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B90-49EF-8311-C26D51A2DA9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2B90-49EF-8311-C26D51A2DA9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2B90-49EF-8311-C26D51A2DA9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2B90-49EF-8311-C26D51A2DA9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2B90-49EF-8311-C26D51A2DA9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2B90-49EF-8311-C26D51A2D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23544"/>
        <c:axId val="293924528"/>
      </c:barChart>
      <c:catAx>
        <c:axId val="29392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24528"/>
        <c:crosses val="autoZero"/>
        <c:auto val="1"/>
        <c:lblAlgn val="ctr"/>
        <c:lblOffset val="100"/>
        <c:noMultiLvlLbl val="0"/>
      </c:catAx>
      <c:valAx>
        <c:axId val="29392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2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F3DD-01E1-4084-8AD4-BE441071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11D25-F517-42EA-BCF7-03BC1DEC0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0128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36298-AF54-446D-9240-59C8B9CA0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337D-730A-49F5-ADAF-E529D0B8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216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2019-01-29T20:22:53Z</dcterms:created>
  <dcterms:modified xsi:type="dcterms:W3CDTF">2019-01-29T20:22:57Z</dcterms:modified>
</cp:coreProperties>
</file>