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59CC-4C9B-8726-B0E624D90A2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59CC-4C9B-8726-B0E624D90A2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59CC-4C9B-8726-B0E624D90A2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59CC-4C9B-8726-B0E624D90A2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59CC-4C9B-8726-B0E624D90A2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59CC-4C9B-8726-B0E624D90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068440"/>
        <c:axId val="290329368"/>
      </c:barChart>
      <c:catAx>
        <c:axId val="35306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29368"/>
        <c:crosses val="autoZero"/>
        <c:auto val="1"/>
        <c:lblAlgn val="ctr"/>
        <c:lblOffset val="100"/>
        <c:noMultiLvlLbl val="0"/>
      </c:catAx>
      <c:valAx>
        <c:axId val="29032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6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ECA77-C1DC-498F-A3DB-355867AB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711ADF-6281-411B-BFFA-FA67701155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608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29AD4-323C-4BC4-8EAD-8AE8EF2C3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13093-81DA-43A6-A62C-9F32C1E5E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7016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2019-01-29T20:22:29Z</dcterms:created>
  <dcterms:modified xsi:type="dcterms:W3CDTF">2019-01-29T20:22:33Z</dcterms:modified>
</cp:coreProperties>
</file>