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9-41F6-BF29-4C674FAF6AE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21</c:v>
                </c:pt>
                <c:pt idx="1">
                  <c:v>44</c:v>
                </c:pt>
                <c:pt idx="2">
                  <c:v>37</c:v>
                </c:pt>
                <c:pt idx="3">
                  <c:v>31</c:v>
                </c:pt>
                <c:pt idx="4">
                  <c:v>72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49-41F6-BF29-4C674FAF6AE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32</c:v>
                </c:pt>
                <c:pt idx="1">
                  <c:v>15</c:v>
                </c:pt>
                <c:pt idx="2">
                  <c:v>4</c:v>
                </c:pt>
                <c:pt idx="3">
                  <c:v>22</c:v>
                </c:pt>
                <c:pt idx="4">
                  <c:v>7</c:v>
                </c:pt>
                <c:pt idx="5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49-41F6-BF29-4C674FAF6AE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49-41F6-BF29-4C674FAF6AE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49-41F6-BF29-4C674FAF6AE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49-41F6-BF29-4C674FAF6A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4668552"/>
        <c:axId val="294666584"/>
      </c:barChart>
      <c:catAx>
        <c:axId val="294668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6584"/>
        <c:crosses val="autoZero"/>
        <c:auto val="1"/>
        <c:lblAlgn val="ctr"/>
        <c:lblOffset val="100"/>
        <c:noMultiLvlLbl val="0"/>
      </c:catAx>
      <c:valAx>
        <c:axId val="294666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66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B34D2-21D3-4D73-9A21-E8375A0DC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49F42F-CC02-4D48-BE5E-CDE67A594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510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90398-88A1-48EF-9FD9-D92B403D8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69C1D-A4AC-4682-A119-456704C8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645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2019-01-29T19:47:16Z</dcterms:created>
  <dcterms:modified xsi:type="dcterms:W3CDTF">2019-01-29T19:47:20Z</dcterms:modified>
</cp:coreProperties>
</file>