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extLst>
            <c:ext xmlns:c16="http://schemas.microsoft.com/office/drawing/2014/chart" uri="{C3380CC4-5D6E-409C-BE32-E72D297353CC}">
              <c16:uniqueId val="{00000000-F3DA-41C3-93C3-43379160610E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Sheet1!$C$2:$C$7</c:f>
            </c:numRef>
          </c:val>
          <c:extLst>
            <c:ext xmlns:c16="http://schemas.microsoft.com/office/drawing/2014/chart" uri="{C3380CC4-5D6E-409C-BE32-E72D297353CC}">
              <c16:uniqueId val="{00000001-F3DA-41C3-93C3-43379160610E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Sheet1!$D$2:$D$7</c:f>
            </c:numRef>
          </c:val>
          <c:extLst>
            <c:ext xmlns:c16="http://schemas.microsoft.com/office/drawing/2014/chart" uri="{C3380CC4-5D6E-409C-BE32-E72D297353CC}">
              <c16:uniqueId val="{00000002-F3DA-41C3-93C3-43379160610E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Sheet1!$E$2:$E$7</c:f>
            </c:numRef>
          </c:val>
          <c:extLst>
            <c:ext xmlns:c16="http://schemas.microsoft.com/office/drawing/2014/chart" uri="{C3380CC4-5D6E-409C-BE32-E72D297353CC}">
              <c16:uniqueId val="{00000003-F3DA-41C3-93C3-43379160610E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Sheet1!$F$2:$F$7</c:f>
            </c:numRef>
          </c:val>
          <c:extLst>
            <c:ext xmlns:c16="http://schemas.microsoft.com/office/drawing/2014/chart" uri="{C3380CC4-5D6E-409C-BE32-E72D297353CC}">
              <c16:uniqueId val="{00000004-F3DA-41C3-93C3-43379160610E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Sheet1!$G$2:$G$7</c:f>
            </c:numRef>
          </c:val>
          <c:extLst>
            <c:ext xmlns:c16="http://schemas.microsoft.com/office/drawing/2014/chart" uri="{C3380CC4-5D6E-409C-BE32-E72D297353CC}">
              <c16:uniqueId val="{00000005-F3DA-41C3-93C3-4337916061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7904936"/>
        <c:axId val="177905592"/>
      </c:barChart>
      <c:catAx>
        <c:axId val="177904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905592"/>
        <c:crosses val="autoZero"/>
        <c:auto val="1"/>
        <c:lblAlgn val="ctr"/>
        <c:lblOffset val="100"/>
        <c:noMultiLvlLbl val="0"/>
      </c:catAx>
      <c:valAx>
        <c:axId val="177905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904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6AA03-93F4-4457-AFB6-A34C16771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83D4912-1D34-463E-8A24-30088AA203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767100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07D129-DC13-43D1-BA20-72D6C485AD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9E38C5-6953-448A-851E-CA240CE5D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387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INDICADORES</dc:title>
  <dc:creator>Frederik Peiniger</dc:creator>
  <cp:lastModifiedBy>Frederik Peiniger</cp:lastModifiedBy>
  <cp:revision>1</cp:revision>
  <dcterms:created xsi:type="dcterms:W3CDTF">2019-01-29T19:43:31Z</dcterms:created>
  <dcterms:modified xsi:type="dcterms:W3CDTF">2019-01-29T19:43:34Z</dcterms:modified>
</cp:coreProperties>
</file>