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3.69474906880777E-3</c:v>
                </c:pt>
                <c:pt idx="1">
                  <c:v>7.0864592773225901E-3</c:v>
                </c:pt>
                <c:pt idx="2">
                  <c:v>3.2978241144115501E-3</c:v>
                </c:pt>
                <c:pt idx="3">
                  <c:v>4.8924999419105797E-3</c:v>
                </c:pt>
                <c:pt idx="4">
                  <c:v>0</c:v>
                </c:pt>
                <c:pt idx="5">
                  <c:v>0</c:v>
                </c:pt>
                <c:pt idx="6">
                  <c:v>1.28116521886458E-2</c:v>
                </c:pt>
                <c:pt idx="7">
                  <c:v>0</c:v>
                </c:pt>
                <c:pt idx="8">
                  <c:v>5.7797695654219399E-3</c:v>
                </c:pt>
                <c:pt idx="9">
                  <c:v>1.14153274221853E-2</c:v>
                </c:pt>
                <c:pt idx="10">
                  <c:v>5.4840353956962396E-3</c:v>
                </c:pt>
                <c:pt idx="11">
                  <c:v>0</c:v>
                </c:pt>
                <c:pt idx="12">
                  <c:v>0</c:v>
                </c:pt>
                <c:pt idx="13">
                  <c:v>2.2792713547593501E-2</c:v>
                </c:pt>
                <c:pt idx="14">
                  <c:v>3.7377717857976799E-3</c:v>
                </c:pt>
                <c:pt idx="15">
                  <c:v>1.9337692684233401E-3</c:v>
                </c:pt>
                <c:pt idx="16">
                  <c:v>1.11769025880627E-2</c:v>
                </c:pt>
                <c:pt idx="17">
                  <c:v>3.9325097623652897E-3</c:v>
                </c:pt>
                <c:pt idx="18">
                  <c:v>2.9199362616878599E-3</c:v>
                </c:pt>
                <c:pt idx="19">
                  <c:v>3.7425547573523301E-3</c:v>
                </c:pt>
                <c:pt idx="20">
                  <c:v>3.8147345541253599E-3</c:v>
                </c:pt>
                <c:pt idx="21">
                  <c:v>2.31576722392762E-2</c:v>
                </c:pt>
                <c:pt idx="22">
                  <c:v>1.0823468223091E-3</c:v>
                </c:pt>
                <c:pt idx="23">
                  <c:v>0</c:v>
                </c:pt>
                <c:pt idx="24">
                  <c:v>2.17909631865488E-3</c:v>
                </c:pt>
                <c:pt idx="25">
                  <c:v>1.4864180355903299E-3</c:v>
                </c:pt>
                <c:pt idx="26">
                  <c:v>1.4022568301452799E-3</c:v>
                </c:pt>
                <c:pt idx="27">
                  <c:v>3.4780284571999699E-3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AC-47F0-A7D0-8EDF8B7E9C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1.4874010371241799E-2</c:v>
                </c:pt>
                <c:pt idx="1">
                  <c:v>1.1095241099025901E-2</c:v>
                </c:pt>
                <c:pt idx="2">
                  <c:v>1.0395872575875801E-2</c:v>
                </c:pt>
                <c:pt idx="3">
                  <c:v>4.2260670115797601E-2</c:v>
                </c:pt>
                <c:pt idx="4">
                  <c:v>1.4202595953300701E-2</c:v>
                </c:pt>
                <c:pt idx="5">
                  <c:v>1.8516810940361599E-2</c:v>
                </c:pt>
                <c:pt idx="6">
                  <c:v>1.24233937563733E-2</c:v>
                </c:pt>
                <c:pt idx="7">
                  <c:v>2.7239023366735799E-2</c:v>
                </c:pt>
                <c:pt idx="8">
                  <c:v>9.0270793652577307E-3</c:v>
                </c:pt>
                <c:pt idx="9">
                  <c:v>1.16849993820433E-2</c:v>
                </c:pt>
                <c:pt idx="10">
                  <c:v>2.2862651078869999E-2</c:v>
                </c:pt>
                <c:pt idx="11">
                  <c:v>7.4143224488833004E-3</c:v>
                </c:pt>
                <c:pt idx="12">
                  <c:v>1.23935920261651E-2</c:v>
                </c:pt>
                <c:pt idx="13">
                  <c:v>1.4713777711884E-2</c:v>
                </c:pt>
                <c:pt idx="14">
                  <c:v>2.3132993375653998E-2</c:v>
                </c:pt>
                <c:pt idx="15">
                  <c:v>9.8790933686585796E-3</c:v>
                </c:pt>
                <c:pt idx="16">
                  <c:v>1.51155290360333E-2</c:v>
                </c:pt>
                <c:pt idx="17">
                  <c:v>7.4970511224813893E-2</c:v>
                </c:pt>
                <c:pt idx="18">
                  <c:v>0</c:v>
                </c:pt>
                <c:pt idx="19">
                  <c:v>0</c:v>
                </c:pt>
                <c:pt idx="20">
                  <c:v>1.39651958156011E-2</c:v>
                </c:pt>
                <c:pt idx="21">
                  <c:v>2.3831205533774099E-2</c:v>
                </c:pt>
                <c:pt idx="22">
                  <c:v>1.2668871573518699E-2</c:v>
                </c:pt>
                <c:pt idx="23">
                  <c:v>8.8929243335444507E-3</c:v>
                </c:pt>
                <c:pt idx="24">
                  <c:v>1.10967762183756E-2</c:v>
                </c:pt>
                <c:pt idx="25">
                  <c:v>1.33934075294487E-2</c:v>
                </c:pt>
                <c:pt idx="26">
                  <c:v>8.4424595947992908E-3</c:v>
                </c:pt>
                <c:pt idx="27">
                  <c:v>1.5725402351788102E-2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AC-47F0-A7D0-8EDF8B7E9C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8.9883631573169406E-2</c:v>
                </c:pt>
                <c:pt idx="1">
                  <c:v>4.4183672349254098E-2</c:v>
                </c:pt>
                <c:pt idx="2">
                  <c:v>7.6213656170081995E-2</c:v>
                </c:pt>
                <c:pt idx="3">
                  <c:v>8.5961562378830802E-3</c:v>
                </c:pt>
                <c:pt idx="4">
                  <c:v>3.9566564401612297E-2</c:v>
                </c:pt>
                <c:pt idx="5">
                  <c:v>2.3859639500044601E-2</c:v>
                </c:pt>
                <c:pt idx="6">
                  <c:v>1.26144037294759E-2</c:v>
                </c:pt>
                <c:pt idx="7">
                  <c:v>6.7868743221695003E-3</c:v>
                </c:pt>
                <c:pt idx="8">
                  <c:v>6.0326696482679402E-3</c:v>
                </c:pt>
                <c:pt idx="9">
                  <c:v>3.0848751996599799E-3</c:v>
                </c:pt>
                <c:pt idx="10">
                  <c:v>1.17225257587079E-2</c:v>
                </c:pt>
                <c:pt idx="11">
                  <c:v>2.04287851179728E-2</c:v>
                </c:pt>
                <c:pt idx="12">
                  <c:v>3.4275122293636298E-3</c:v>
                </c:pt>
                <c:pt idx="13">
                  <c:v>9.5964816556398502E-3</c:v>
                </c:pt>
                <c:pt idx="14">
                  <c:v>6.6485989277249302E-3</c:v>
                </c:pt>
                <c:pt idx="15">
                  <c:v>9.5949952504773492E-3</c:v>
                </c:pt>
                <c:pt idx="16">
                  <c:v>1.91883860922578E-3</c:v>
                </c:pt>
                <c:pt idx="17">
                  <c:v>3.15229994545151E-3</c:v>
                </c:pt>
                <c:pt idx="18">
                  <c:v>1.20609571740081E-2</c:v>
                </c:pt>
                <c:pt idx="19">
                  <c:v>1.2335002213447599E-2</c:v>
                </c:pt>
                <c:pt idx="20">
                  <c:v>5.4821630970932197E-3</c:v>
                </c:pt>
                <c:pt idx="21">
                  <c:v>0.118960167531001</c:v>
                </c:pt>
                <c:pt idx="22">
                  <c:v>9.1820317232343806E-3</c:v>
                </c:pt>
                <c:pt idx="23">
                  <c:v>6.5093995729833898E-3</c:v>
                </c:pt>
                <c:pt idx="24">
                  <c:v>6.5776491481944303E-3</c:v>
                </c:pt>
                <c:pt idx="25">
                  <c:v>5.34407629696621E-3</c:v>
                </c:pt>
                <c:pt idx="26">
                  <c:v>7.1251421602882897E-3</c:v>
                </c:pt>
                <c:pt idx="27">
                  <c:v>3.83642051005211E-3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AC-47F0-A7D0-8EDF8B7E9C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2.65197488508109E-2</c:v>
                </c:pt>
                <c:pt idx="1">
                  <c:v>0.105250596658711</c:v>
                </c:pt>
                <c:pt idx="2">
                  <c:v>1.8831942789034599E-2</c:v>
                </c:pt>
                <c:pt idx="3">
                  <c:v>0.112462889629111</c:v>
                </c:pt>
                <c:pt idx="4">
                  <c:v>4.7174756263759297E-2</c:v>
                </c:pt>
                <c:pt idx="5">
                  <c:v>2.23936421114822E-2</c:v>
                </c:pt>
                <c:pt idx="6">
                  <c:v>7.8134305247861996E-2</c:v>
                </c:pt>
                <c:pt idx="7">
                  <c:v>3.0013863546495299E-2</c:v>
                </c:pt>
                <c:pt idx="8">
                  <c:v>1.6673733153574601E-2</c:v>
                </c:pt>
                <c:pt idx="9">
                  <c:v>2.3819278371142501E-2</c:v>
                </c:pt>
                <c:pt idx="10">
                  <c:v>0.14100878446616699</c:v>
                </c:pt>
                <c:pt idx="11">
                  <c:v>4.0729801829268303E-2</c:v>
                </c:pt>
                <c:pt idx="12">
                  <c:v>2.9774665332761699E-2</c:v>
                </c:pt>
                <c:pt idx="13">
                  <c:v>5.4309248293308E-2</c:v>
                </c:pt>
                <c:pt idx="14">
                  <c:v>8.7577344121846701E-2</c:v>
                </c:pt>
                <c:pt idx="15">
                  <c:v>2.3159254913325E-2</c:v>
                </c:pt>
                <c:pt idx="16">
                  <c:v>4.6718555092322499E-2</c:v>
                </c:pt>
                <c:pt idx="17">
                  <c:v>0.18312328247891599</c:v>
                </c:pt>
                <c:pt idx="18">
                  <c:v>0.13561103064383301</c:v>
                </c:pt>
                <c:pt idx="19">
                  <c:v>4.55500443679498E-2</c:v>
                </c:pt>
                <c:pt idx="20">
                  <c:v>0.16202172886159699</c:v>
                </c:pt>
                <c:pt idx="21">
                  <c:v>4.8129780537638001E-2</c:v>
                </c:pt>
                <c:pt idx="22">
                  <c:v>0.110528746900953</c:v>
                </c:pt>
                <c:pt idx="23">
                  <c:v>1.4440750542313001E-2</c:v>
                </c:pt>
                <c:pt idx="24">
                  <c:v>1.59955588801227E-2</c:v>
                </c:pt>
                <c:pt idx="25">
                  <c:v>0.45131233163934498</c:v>
                </c:pt>
                <c:pt idx="26">
                  <c:v>4.4884991023001801E-2</c:v>
                </c:pt>
                <c:pt idx="27">
                  <c:v>5.26011750726788E-2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AC-47F0-A7D0-8EDF8B7E9C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0.95697176256185901</c:v>
                </c:pt>
                <c:pt idx="1">
                  <c:v>0.111531038716934</c:v>
                </c:pt>
                <c:pt idx="2">
                  <c:v>2.7156147850138299E-2</c:v>
                </c:pt>
                <c:pt idx="3">
                  <c:v>8.2105829199772801E-2</c:v>
                </c:pt>
                <c:pt idx="4">
                  <c:v>1.8083000974472799E-2</c:v>
                </c:pt>
                <c:pt idx="5">
                  <c:v>2.0250147901390202E-2</c:v>
                </c:pt>
                <c:pt idx="6">
                  <c:v>0.44582289873546899</c:v>
                </c:pt>
                <c:pt idx="7">
                  <c:v>2.64639851500671E-2</c:v>
                </c:pt>
                <c:pt idx="8">
                  <c:v>1.99767968251102E-2</c:v>
                </c:pt>
                <c:pt idx="9">
                  <c:v>0.56610615890077598</c:v>
                </c:pt>
                <c:pt idx="10">
                  <c:v>1.6039416866950498E-2</c:v>
                </c:pt>
                <c:pt idx="11">
                  <c:v>1.93566816258109E-2</c:v>
                </c:pt>
                <c:pt idx="12">
                  <c:v>1.8122750315268998E-2</c:v>
                </c:pt>
                <c:pt idx="13">
                  <c:v>2.53022491444834E-2</c:v>
                </c:pt>
                <c:pt idx="14">
                  <c:v>4.6831955922865001E-2</c:v>
                </c:pt>
                <c:pt idx="15">
                  <c:v>1.50834660177647E-2</c:v>
                </c:pt>
                <c:pt idx="16">
                  <c:v>0.15201613273294501</c:v>
                </c:pt>
                <c:pt idx="17">
                  <c:v>1.48291828306845E-2</c:v>
                </c:pt>
                <c:pt idx="18">
                  <c:v>2.3775677731950499E-2</c:v>
                </c:pt>
                <c:pt idx="19">
                  <c:v>2.2772772772772801E-2</c:v>
                </c:pt>
                <c:pt idx="20">
                  <c:v>2.3271700861052898E-2</c:v>
                </c:pt>
                <c:pt idx="21">
                  <c:v>1.8348746280208699E-2</c:v>
                </c:pt>
                <c:pt idx="22">
                  <c:v>1.96391893142796E-2</c:v>
                </c:pt>
                <c:pt idx="23">
                  <c:v>2.5016323150855901E-2</c:v>
                </c:pt>
                <c:pt idx="24">
                  <c:v>4.1400461283689502E-2</c:v>
                </c:pt>
                <c:pt idx="25">
                  <c:v>1.27572397335488E-2</c:v>
                </c:pt>
                <c:pt idx="26">
                  <c:v>1.9634866520426501E-2</c:v>
                </c:pt>
                <c:pt idx="27">
                  <c:v>2.3426505799102298E-2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AC-47F0-A7D0-8EDF8B7E9C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4.8205806379306299E-2</c:v>
                </c:pt>
                <c:pt idx="1">
                  <c:v>3.4673310268256699E-3</c:v>
                </c:pt>
                <c:pt idx="2">
                  <c:v>7.3729781997187105E-2</c:v>
                </c:pt>
                <c:pt idx="3">
                  <c:v>7.4840265479054601E-3</c:v>
                </c:pt>
                <c:pt idx="4">
                  <c:v>1.1549516599011701E-2</c:v>
                </c:pt>
                <c:pt idx="5">
                  <c:v>0</c:v>
                </c:pt>
                <c:pt idx="6">
                  <c:v>0.145270471556119</c:v>
                </c:pt>
                <c:pt idx="7">
                  <c:v>3.1692838975104297E-2</c:v>
                </c:pt>
                <c:pt idx="8">
                  <c:v>0</c:v>
                </c:pt>
                <c:pt idx="9">
                  <c:v>9.4996075611992106E-3</c:v>
                </c:pt>
                <c:pt idx="10">
                  <c:v>0</c:v>
                </c:pt>
                <c:pt idx="11">
                  <c:v>5.2630357825377103E-2</c:v>
                </c:pt>
                <c:pt idx="12">
                  <c:v>0.172232787314855</c:v>
                </c:pt>
                <c:pt idx="13">
                  <c:v>4.4329472761370798E-3</c:v>
                </c:pt>
                <c:pt idx="14">
                  <c:v>3.9750894395123901E-2</c:v>
                </c:pt>
                <c:pt idx="15">
                  <c:v>2.4791528282920401E-3</c:v>
                </c:pt>
                <c:pt idx="16">
                  <c:v>3.1582746245579697E-2</c:v>
                </c:pt>
                <c:pt idx="17">
                  <c:v>0.13643612857019699</c:v>
                </c:pt>
                <c:pt idx="18">
                  <c:v>3.3588377004737501E-3</c:v>
                </c:pt>
                <c:pt idx="19">
                  <c:v>0.19649453841189099</c:v>
                </c:pt>
                <c:pt idx="20">
                  <c:v>0.17634113131694601</c:v>
                </c:pt>
                <c:pt idx="21">
                  <c:v>7.7322222712187501E-3</c:v>
                </c:pt>
                <c:pt idx="22">
                  <c:v>1.7589891675583801E-2</c:v>
                </c:pt>
                <c:pt idx="23">
                  <c:v>6.5076968555395102E-3</c:v>
                </c:pt>
                <c:pt idx="24">
                  <c:v>0</c:v>
                </c:pt>
                <c:pt idx="25">
                  <c:v>1.9104271087163699E-2</c:v>
                </c:pt>
                <c:pt idx="26">
                  <c:v>0</c:v>
                </c:pt>
                <c:pt idx="27">
                  <c:v>2.16192421515128E-3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8AC-47F0-A7D0-8EDF8B7E9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00104"/>
        <c:axId val="15093544"/>
      </c:lineChart>
      <c:dateAx>
        <c:axId val="1510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93544"/>
        <c:crosses val="autoZero"/>
        <c:auto val="1"/>
        <c:lblOffset val="100"/>
        <c:baseTimeUnit val="days"/>
      </c:dateAx>
      <c:valAx>
        <c:axId val="1509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0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AECFF-23E1-423D-819D-D1711FA3C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A4C67E-AAA0-4611-BA37-4309384DB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60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3D009-FE34-4256-8DAE-8B896EB6D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13CBF-167E-4B9D-BE93-68533F17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96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2019-01-29T19:43:08Z</dcterms:created>
  <dcterms:modified xsi:type="dcterms:W3CDTF">2019-01-29T19:43:12Z</dcterms:modified>
</cp:coreProperties>
</file>