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Sheet1!$A$2:$A$29</c:f>
            </c:multiLvlStrRef>
          </c:cat>
          <c:val>
            <c:numRef>
              <c:f>Sheet1!$B$2:$B$29</c:f>
            </c:numRef>
          </c:val>
          <c:smooth val="0"/>
          <c:extLst>
            <c:ext xmlns:c16="http://schemas.microsoft.com/office/drawing/2014/chart" uri="{C3380CC4-5D6E-409C-BE32-E72D297353CC}">
              <c16:uniqueId val="{00000000-71C1-40D2-AAD3-F95F62623371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Sheet1!$A$2:$A$29</c:f>
            </c:multiLvlStrRef>
          </c:cat>
          <c:val>
            <c:numRef>
              <c:f>Sheet1!$C$2:$C$29</c:f>
            </c:numRef>
          </c:val>
          <c:smooth val="0"/>
          <c:extLst>
            <c:ext xmlns:c16="http://schemas.microsoft.com/office/drawing/2014/chart" uri="{C3380CC4-5D6E-409C-BE32-E72D297353CC}">
              <c16:uniqueId val="{00000001-71C1-40D2-AAD3-F95F62623371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Sheet1!$A$2:$A$29</c:f>
            </c:multiLvlStrRef>
          </c:cat>
          <c:val>
            <c:numRef>
              <c:f>Sheet1!$D$2:$D$29</c:f>
            </c:numRef>
          </c:val>
          <c:smooth val="0"/>
          <c:extLst>
            <c:ext xmlns:c16="http://schemas.microsoft.com/office/drawing/2014/chart" uri="{C3380CC4-5D6E-409C-BE32-E72D297353CC}">
              <c16:uniqueId val="{00000002-71C1-40D2-AAD3-F95F62623371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Sheet1!$A$2:$A$29</c:f>
            </c:multiLvlStrRef>
          </c:cat>
          <c:val>
            <c:numRef>
              <c:f>Sheet1!$E$2:$E$29</c:f>
            </c:numRef>
          </c:val>
          <c:smooth val="0"/>
          <c:extLst>
            <c:ext xmlns:c16="http://schemas.microsoft.com/office/drawing/2014/chart" uri="{C3380CC4-5D6E-409C-BE32-E72D297353CC}">
              <c16:uniqueId val="{00000003-71C1-40D2-AAD3-F95F62623371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Sheet1!$A$2:$A$29</c:f>
            </c:multiLvlStrRef>
          </c:cat>
          <c:val>
            <c:numRef>
              <c:f>Sheet1!$F$2:$F$29</c:f>
            </c:numRef>
          </c:val>
          <c:smooth val="0"/>
          <c:extLst>
            <c:ext xmlns:c16="http://schemas.microsoft.com/office/drawing/2014/chart" uri="{C3380CC4-5D6E-409C-BE32-E72D297353CC}">
              <c16:uniqueId val="{00000004-71C1-40D2-AAD3-F95F62623371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Sheet1!$A$2:$A$29</c:f>
            </c:multiLvlStrRef>
          </c:cat>
          <c:val>
            <c:numRef>
              <c:f>Sheet1!$G$2:$G$29</c:f>
            </c:numRef>
          </c:val>
          <c:smooth val="0"/>
          <c:extLst>
            <c:ext xmlns:c16="http://schemas.microsoft.com/office/drawing/2014/chart" uri="{C3380CC4-5D6E-409C-BE32-E72D297353CC}">
              <c16:uniqueId val="{00000005-71C1-40D2-AAD3-F95F626233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529856"/>
        <c:axId val="283530840"/>
      </c:lineChart>
      <c:catAx>
        <c:axId val="283529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30840"/>
        <c:crosses val="autoZero"/>
        <c:auto val="1"/>
        <c:lblAlgn val="ctr"/>
        <c:lblOffset val="100"/>
        <c:noMultiLvlLbl val="0"/>
      </c:catAx>
      <c:valAx>
        <c:axId val="283530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29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8860B-3A82-41C6-A23B-14AF29DE6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84F7D0-7232-4127-8696-9DE9BC70E8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42249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FBA2CD-79BF-4928-A957-34742B71AE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FBE597-F32C-46ED-BAA2-F40831C9C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3981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INDICADORES</dc:title>
  <dc:creator>Frederik Peiniger</dc:creator>
  <cp:lastModifiedBy>Frederik Peiniger</cp:lastModifiedBy>
  <cp:revision>1</cp:revision>
  <dcterms:created xsi:type="dcterms:W3CDTF">2019-01-29T19:42:49Z</dcterms:created>
  <dcterms:modified xsi:type="dcterms:W3CDTF">2019-01-29T19:42:53Z</dcterms:modified>
</cp:coreProperties>
</file>