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smooth val="0"/>
          <c:extLst>
            <c:ext xmlns:c16="http://schemas.microsoft.com/office/drawing/2014/chart" uri="{C3380CC4-5D6E-409C-BE32-E72D297353CC}">
              <c16:uniqueId val="{00000000-30AA-40F4-9E93-08DA620B196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smooth val="0"/>
          <c:extLst>
            <c:ext xmlns:c16="http://schemas.microsoft.com/office/drawing/2014/chart" uri="{C3380CC4-5D6E-409C-BE32-E72D297353CC}">
              <c16:uniqueId val="{00000001-30AA-40F4-9E93-08DA620B196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Sheet1!$D$2:$D$29</c:f>
            </c:numRef>
          </c:val>
          <c:smooth val="0"/>
          <c:extLst>
            <c:ext xmlns:c16="http://schemas.microsoft.com/office/drawing/2014/chart" uri="{C3380CC4-5D6E-409C-BE32-E72D297353CC}">
              <c16:uniqueId val="{00000002-30AA-40F4-9E93-08DA620B196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Sheet1!$E$2:$E$29</c:f>
            </c:numRef>
          </c:val>
          <c:smooth val="0"/>
          <c:extLst>
            <c:ext xmlns:c16="http://schemas.microsoft.com/office/drawing/2014/chart" uri="{C3380CC4-5D6E-409C-BE32-E72D297353CC}">
              <c16:uniqueId val="{00000003-30AA-40F4-9E93-08DA620B196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Sheet1!$F$2:$F$29</c:f>
            </c:numRef>
          </c:val>
          <c:smooth val="0"/>
          <c:extLst>
            <c:ext xmlns:c16="http://schemas.microsoft.com/office/drawing/2014/chart" uri="{C3380CC4-5D6E-409C-BE32-E72D297353CC}">
              <c16:uniqueId val="{00000004-30AA-40F4-9E93-08DA620B196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Sheet1!$A$2:$A$29</c:f>
            </c:multiLvlStrRef>
          </c:cat>
          <c:val>
            <c:numRef>
              <c:f>Sheet1!$G$2:$G$29</c:f>
            </c:numRef>
          </c:val>
          <c:smooth val="0"/>
          <c:extLst>
            <c:ext xmlns:c16="http://schemas.microsoft.com/office/drawing/2014/chart" uri="{C3380CC4-5D6E-409C-BE32-E72D297353CC}">
              <c16:uniqueId val="{00000005-30AA-40F4-9E93-08DA620B19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529856"/>
        <c:axId val="288403352"/>
      </c:lineChart>
      <c:catAx>
        <c:axId val="28352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03352"/>
        <c:crosses val="autoZero"/>
        <c:auto val="1"/>
        <c:lblAlgn val="ctr"/>
        <c:lblOffset val="100"/>
        <c:noMultiLvlLbl val="0"/>
      </c:catAx>
      <c:valAx>
        <c:axId val="28840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52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81369-5ED0-4983-A116-7097C6220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D73862-EE56-4C0B-81DE-AB0A8A9833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2503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EDD06-9EB2-4638-B3BB-E62E96365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554AC-8178-41F9-926A-8188E3825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50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2019-01-29T19:42:18Z</dcterms:created>
  <dcterms:modified xsi:type="dcterms:W3CDTF">2019-01-29T19:42:22Z</dcterms:modified>
</cp:coreProperties>
</file>