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1.16031256100459E-2</c:v>
                </c:pt>
                <c:pt idx="1">
                  <c:v>2.3894193946788901E-3</c:v>
                </c:pt>
                <c:pt idx="2">
                  <c:v>8.3270660163552897E-3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9-4FD7-8BAA-71156F4116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1.6483242697661299E-2</c:v>
                </c:pt>
                <c:pt idx="2">
                  <c:v>1.6151802010691701E-2</c:v>
                </c:pt>
                <c:pt idx="3">
                  <c:v>8.1996490999481E-3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19-4FD7-8BAA-71156F4116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1.5482473784688E-2</c:v>
                </c:pt>
                <c:pt idx="2">
                  <c:v>7.9603932107371697E-2</c:v>
                </c:pt>
                <c:pt idx="3">
                  <c:v>2.7421000098716E-3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19-4FD7-8BAA-71156F4116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6.7667176592001305E-2</c:v>
                </c:pt>
                <c:pt idx="1">
                  <c:v>0.111535429556501</c:v>
                </c:pt>
                <c:pt idx="2">
                  <c:v>3.8917323723579998E-2</c:v>
                </c:pt>
                <c:pt idx="3">
                  <c:v>0</c:v>
                </c:pt>
                <c:pt idx="4">
                  <c:v>6.7169405050567996E-2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19-4FD7-8BAA-71156F4116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3.39989551195123E-2</c:v>
                </c:pt>
                <c:pt idx="1">
                  <c:v>2.5769639926459701E-2</c:v>
                </c:pt>
                <c:pt idx="2">
                  <c:v>1.1976028881238501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19-4FD7-8BAA-71156F4116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5.7031719679163E-3</c:v>
                </c:pt>
                <c:pt idx="1">
                  <c:v>2.6938981841780001E-2</c:v>
                </c:pt>
                <c:pt idx="2">
                  <c:v>5.3304050378973303E-2</c:v>
                </c:pt>
                <c:pt idx="3">
                  <c:v>0</c:v>
                </c:pt>
                <c:pt idx="4">
                  <c:v>0</c:v>
                </c:pt>
                <c:pt idx="5">
                  <c:v>3.074559346752E-2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19-4FD7-8BAA-71156F411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69064"/>
        <c:axId val="343865784"/>
      </c:barChart>
      <c:catAx>
        <c:axId val="34386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65784"/>
        <c:crosses val="autoZero"/>
        <c:auto val="1"/>
        <c:lblAlgn val="ctr"/>
        <c:lblOffset val="100"/>
        <c:noMultiLvlLbl val="0"/>
      </c:catAx>
      <c:valAx>
        <c:axId val="34386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6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FFB3-A153-44B1-B843-15278BE49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43EE96-8C6F-44BC-802F-7041C7BC69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384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60C88-FE38-420A-B70D-914632DA7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ED8AD-C51F-43EC-9B61-4EA08BB5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938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2019-01-29T19:41:25Z</dcterms:created>
  <dcterms:modified xsi:type="dcterms:W3CDTF">2019-01-29T19:41:29Z</dcterms:modified>
</cp:coreProperties>
</file>