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17829</c:v>
                </c:pt>
                <c:pt idx="1">
                  <c:v>5450</c:v>
                </c:pt>
                <c:pt idx="2">
                  <c:v>4038</c:v>
                </c:pt>
                <c:pt idx="3">
                  <c:v>6360</c:v>
                </c:pt>
                <c:pt idx="4">
                  <c:v>25064</c:v>
                </c:pt>
                <c:pt idx="5">
                  <c:v>92521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0C-45FA-993E-158296499A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723</c:v>
                </c:pt>
                <c:pt idx="1">
                  <c:v>280</c:v>
                </c:pt>
                <c:pt idx="2">
                  <c:v>511</c:v>
                </c:pt>
                <c:pt idx="3">
                  <c:v>438</c:v>
                </c:pt>
                <c:pt idx="4">
                  <c:v>2273</c:v>
                </c:pt>
                <c:pt idx="5">
                  <c:v>7272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0C-45FA-993E-158296499A9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112</c:v>
                </c:pt>
                <c:pt idx="1">
                  <c:v>94</c:v>
                </c:pt>
                <c:pt idx="2">
                  <c:v>83</c:v>
                </c:pt>
                <c:pt idx="3">
                  <c:v>143</c:v>
                </c:pt>
                <c:pt idx="4">
                  <c:v>3212</c:v>
                </c:pt>
                <c:pt idx="5">
                  <c:v>1877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10C-45FA-993E-158296499A9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164</c:v>
                </c:pt>
                <c:pt idx="1">
                  <c:v>114</c:v>
                </c:pt>
                <c:pt idx="2">
                  <c:v>103</c:v>
                </c:pt>
                <c:pt idx="3">
                  <c:v>339</c:v>
                </c:pt>
                <c:pt idx="4">
                  <c:v>516</c:v>
                </c:pt>
                <c:pt idx="5">
                  <c:v>2418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10C-45FA-993E-158296499A9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23</c:v>
                </c:pt>
                <c:pt idx="1">
                  <c:v>7</c:v>
                </c:pt>
                <c:pt idx="2">
                  <c:v>13</c:v>
                </c:pt>
                <c:pt idx="3">
                  <c:v>10</c:v>
                </c:pt>
                <c:pt idx="4">
                  <c:v>35</c:v>
                </c:pt>
                <c:pt idx="5">
                  <c:v>164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10C-45FA-993E-158296499A9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320</c:v>
                </c:pt>
                <c:pt idx="1">
                  <c:v>38</c:v>
                </c:pt>
                <c:pt idx="2">
                  <c:v>7</c:v>
                </c:pt>
                <c:pt idx="3">
                  <c:v>17</c:v>
                </c:pt>
                <c:pt idx="4">
                  <c:v>75</c:v>
                </c:pt>
                <c:pt idx="5">
                  <c:v>208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10C-45FA-993E-158296499A9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4582</c:v>
                </c:pt>
                <c:pt idx="1">
                  <c:v>1932</c:v>
                </c:pt>
                <c:pt idx="2">
                  <c:v>1164</c:v>
                </c:pt>
                <c:pt idx="3">
                  <c:v>1448</c:v>
                </c:pt>
                <c:pt idx="4">
                  <c:v>3082</c:v>
                </c:pt>
                <c:pt idx="5">
                  <c:v>7186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10C-45FA-993E-158296499A9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1404</c:v>
                </c:pt>
                <c:pt idx="1">
                  <c:v>772</c:v>
                </c:pt>
                <c:pt idx="2">
                  <c:v>601</c:v>
                </c:pt>
                <c:pt idx="3">
                  <c:v>936</c:v>
                </c:pt>
                <c:pt idx="4">
                  <c:v>6912</c:v>
                </c:pt>
                <c:pt idx="5">
                  <c:v>31519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10C-45FA-993E-158296499A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6728296"/>
        <c:axId val="286729280"/>
      </c:barChart>
      <c:catAx>
        <c:axId val="286728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29280"/>
        <c:crosses val="autoZero"/>
        <c:auto val="1"/>
        <c:lblAlgn val="ctr"/>
        <c:lblOffset val="100"/>
        <c:noMultiLvlLbl val="0"/>
      </c:catAx>
      <c:valAx>
        <c:axId val="286729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28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6B76B-62DD-4A8B-902E-4C38A0ECA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7B3768-4E06-4EBF-8BA9-370BBCCD96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42401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384FF7-548E-4B2C-9760-4FE247CD9B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4715A2-EE19-440D-ACFA-1CC3E2328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8784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INDICADORES</dc:title>
  <dc:creator>Frederik Peiniger</dc:creator>
  <cp:lastModifiedBy>Frederik Peiniger</cp:lastModifiedBy>
  <cp:revision>1</cp:revision>
  <dcterms:created xsi:type="dcterms:W3CDTF">2019-01-29T19:03:41Z</dcterms:created>
  <dcterms:modified xsi:type="dcterms:W3CDTF">2019-01-29T19:03:46Z</dcterms:modified>
</cp:coreProperties>
</file>