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4EA69-7167-4BA9-8D3D-786EE7207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4609B5-1DF5-4766-B5CE-A1E9B2C40C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5173846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149941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93236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75733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76308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68151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81530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48529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9682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65222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4236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963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8187316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187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6929172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063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68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994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97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665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A9B8E-3EF8-4EE9-94ED-35ADF3AB7B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01/01/2019 - 01/28/2019</a:t>
            </a:r>
          </a:p>
        </p:txBody>
      </p:sp>
    </p:spTree>
    <p:extLst>
      <p:ext uri="{BB962C8B-B14F-4D97-AF65-F5344CB8AC3E}">
        <p14:creationId xmlns:p14="http://schemas.microsoft.com/office/powerpoint/2010/main" val="20570860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101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INDICADORES</dc:title>
  <dc:creator>Frederik Peiniger</dc:creator>
  <cp:lastModifiedBy>Frederik Peiniger</cp:lastModifiedBy>
  <cp:revision>1</cp:revision>
  <dcterms:created xsi:type="dcterms:W3CDTF">2019-01-29T18:57:00Z</dcterms:created>
  <dcterms:modified xsi:type="dcterms:W3CDTF">2019-01-29T18:57:16Z</dcterms:modified>
</cp:coreProperties>
</file>