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8.3735075796371097E-3</c:v>
                </c:pt>
                <c:pt idx="1">
                  <c:v>1.6456383438352999E-3</c:v>
                </c:pt>
                <c:pt idx="2">
                  <c:v>2.049695295473E-3</c:v>
                </c:pt>
                <c:pt idx="3">
                  <c:v>2.4788088693938198E-3</c:v>
                </c:pt>
                <c:pt idx="4">
                  <c:v>2.5766889411822E-3</c:v>
                </c:pt>
                <c:pt idx="5">
                  <c:v>9.0340985315793404E-3</c:v>
                </c:pt>
                <c:pt idx="6">
                  <c:v>2.0065943330311001E-3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7E-4148-B1BD-3C99307A5E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0.15946628585540701</c:v>
                </c:pt>
                <c:pt idx="4">
                  <c:v>9.9187474206086906E-3</c:v>
                </c:pt>
                <c:pt idx="5">
                  <c:v>1.08840039312505E-2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7E-4148-B1BD-3C99307A5E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3.4343867284307002E-2</c:v>
                </c:pt>
                <c:pt idx="2">
                  <c:v>0</c:v>
                </c:pt>
                <c:pt idx="3">
                  <c:v>1.6709655948884999E-2</c:v>
                </c:pt>
                <c:pt idx="4">
                  <c:v>0</c:v>
                </c:pt>
                <c:pt idx="5">
                  <c:v>1.4912154590689499E-2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7E-4148-B1BD-3C99307A5E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2.9716185874633299E-2</c:v>
                </c:pt>
                <c:pt idx="1">
                  <c:v>0</c:v>
                </c:pt>
                <c:pt idx="2">
                  <c:v>0</c:v>
                </c:pt>
                <c:pt idx="3">
                  <c:v>0.101483513518737</c:v>
                </c:pt>
                <c:pt idx="4">
                  <c:v>8.1718197200431001E-3</c:v>
                </c:pt>
                <c:pt idx="5">
                  <c:v>7.6414713400508899E-2</c:v>
                </c:pt>
                <c:pt idx="6">
                  <c:v>2.6402957131199001E-2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7E-4148-B1BD-3C99307A5E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1.08304260160904E-2</c:v>
                </c:pt>
                <c:pt idx="1">
                  <c:v>0</c:v>
                </c:pt>
                <c:pt idx="2">
                  <c:v>0</c:v>
                </c:pt>
                <c:pt idx="3">
                  <c:v>2.1856627017631601E-2</c:v>
                </c:pt>
                <c:pt idx="4">
                  <c:v>0</c:v>
                </c:pt>
                <c:pt idx="5">
                  <c:v>0.40905509493458803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7E-4148-B1BD-3C99307A5E8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4.7857468737902004E-3</c:v>
                </c:pt>
                <c:pt idx="1">
                  <c:v>0</c:v>
                </c:pt>
                <c:pt idx="2">
                  <c:v>0</c:v>
                </c:pt>
                <c:pt idx="3">
                  <c:v>6.02497600708335E-3</c:v>
                </c:pt>
                <c:pt idx="4">
                  <c:v>0</c:v>
                </c:pt>
                <c:pt idx="5">
                  <c:v>0.125099254835039</c:v>
                </c:pt>
                <c:pt idx="6">
                  <c:v>4.8042126998084998E-3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7E-4148-B1BD-3C99307A5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414264"/>
        <c:axId val="183414592"/>
      </c:barChart>
      <c:catAx>
        <c:axId val="18341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14592"/>
        <c:crosses val="autoZero"/>
        <c:auto val="1"/>
        <c:lblAlgn val="ctr"/>
        <c:lblOffset val="100"/>
        <c:noMultiLvlLbl val="0"/>
      </c:catAx>
      <c:valAx>
        <c:axId val="18341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1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F3D75-BF44-4874-B3C2-12BB8CA3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4EA462-7346-403D-A8D7-8F4783FC06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073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C5402-9A5F-42CD-A323-25A29D040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CADD7-090F-4EE7-B798-66772823F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749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2019-01-25T16:39:58Z</dcterms:created>
  <dcterms:modified xsi:type="dcterms:W3CDTF">2019-01-25T16:40:01Z</dcterms:modified>
</cp:coreProperties>
</file>