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4.26194404405561E-3</c:v>
                </c:pt>
                <c:pt idx="1">
                  <c:v>4.8298701554362099E-3</c:v>
                </c:pt>
                <c:pt idx="2">
                  <c:v>8.0645349199620197E-3</c:v>
                </c:pt>
                <c:pt idx="3">
                  <c:v>7.4135731098500203E-3</c:v>
                </c:pt>
                <c:pt idx="4">
                  <c:v>1.0996855628693099E-2</c:v>
                </c:pt>
                <c:pt idx="5">
                  <c:v>1.47327694465478E-2</c:v>
                </c:pt>
                <c:pt idx="6">
                  <c:v>2.5579277852756E-3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9-45BE-B4A5-6B3C665644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1.2591835617071501E-2</c:v>
                </c:pt>
                <c:pt idx="1">
                  <c:v>1.6673976839563599E-2</c:v>
                </c:pt>
                <c:pt idx="2">
                  <c:v>1.35527088586735E-2</c:v>
                </c:pt>
                <c:pt idx="3">
                  <c:v>1.0219169534213901E-2</c:v>
                </c:pt>
                <c:pt idx="4">
                  <c:v>0.208887755744457</c:v>
                </c:pt>
                <c:pt idx="5">
                  <c:v>1.74087622596121E-2</c:v>
                </c:pt>
                <c:pt idx="6">
                  <c:v>0.40600427079894902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E9-45BE-B4A5-6B3C665644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2.11750069004157E-2</c:v>
                </c:pt>
                <c:pt idx="1">
                  <c:v>2.1394721628305899E-2</c:v>
                </c:pt>
                <c:pt idx="2">
                  <c:v>1.40068139029987E-2</c:v>
                </c:pt>
                <c:pt idx="3">
                  <c:v>4.4629554102691904E-3</c:v>
                </c:pt>
                <c:pt idx="4">
                  <c:v>3.6857145603577002E-2</c:v>
                </c:pt>
                <c:pt idx="5">
                  <c:v>1.4199064289902599E-2</c:v>
                </c:pt>
                <c:pt idx="6">
                  <c:v>9.1417020711448103E-3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E9-45BE-B4A5-6B3C665644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0.165954934134628</c:v>
                </c:pt>
                <c:pt idx="1">
                  <c:v>6.23334762687121E-2</c:v>
                </c:pt>
                <c:pt idx="2">
                  <c:v>9.7806343439988799E-2</c:v>
                </c:pt>
                <c:pt idx="3">
                  <c:v>8.2044448543607804E-2</c:v>
                </c:pt>
                <c:pt idx="4">
                  <c:v>7.7811450569252205E-2</c:v>
                </c:pt>
                <c:pt idx="5">
                  <c:v>7.2463418982139496E-2</c:v>
                </c:pt>
                <c:pt idx="6">
                  <c:v>5.38550528191728E-2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E9-45BE-B4A5-6B3C665644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5.5374238531512403E-2</c:v>
                </c:pt>
                <c:pt idx="1">
                  <c:v>3.9533638783527301E-2</c:v>
                </c:pt>
                <c:pt idx="2">
                  <c:v>3.5424988732058099E-2</c:v>
                </c:pt>
                <c:pt idx="3">
                  <c:v>0.14431469284887499</c:v>
                </c:pt>
                <c:pt idx="4">
                  <c:v>0.24023000120756599</c:v>
                </c:pt>
                <c:pt idx="5">
                  <c:v>1.8723982216537802E-2</c:v>
                </c:pt>
                <c:pt idx="6">
                  <c:v>1.9502647823138999E-2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E9-45BE-B4A5-6B3C665644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0.114410732032136</c:v>
                </c:pt>
                <c:pt idx="1">
                  <c:v>7.0296147946399504E-2</c:v>
                </c:pt>
                <c:pt idx="2">
                  <c:v>5.0330562319130703E-2</c:v>
                </c:pt>
                <c:pt idx="3">
                  <c:v>0.225486779033236</c:v>
                </c:pt>
                <c:pt idx="4">
                  <c:v>0.29516113247173298</c:v>
                </c:pt>
                <c:pt idx="5">
                  <c:v>6.6929528318347906E-2</c:v>
                </c:pt>
                <c:pt idx="6">
                  <c:v>2.3617262227038801E-2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E9-45BE-B4A5-6B3C66564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864880"/>
        <c:axId val="286627464"/>
      </c:barChart>
      <c:catAx>
        <c:axId val="34586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27464"/>
        <c:crosses val="autoZero"/>
        <c:auto val="1"/>
        <c:lblAlgn val="ctr"/>
        <c:lblOffset val="100"/>
        <c:noMultiLvlLbl val="0"/>
      </c:catAx>
      <c:valAx>
        <c:axId val="28662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6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8D0D3-7427-4EF9-925C-1340C96D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DB9B8A-1E0D-46E8-B034-DDED2329B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0973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78276-BEED-462C-9EDE-DA6EC8543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21724-3043-4B96-BBEC-68002E5F5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36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2019-01-25T16:39:31Z</dcterms:created>
  <dcterms:modified xsi:type="dcterms:W3CDTF">2019-01-25T16:39:35Z</dcterms:modified>
</cp:coreProperties>
</file>