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13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AA-4F55-BC24-DA9A43583D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AA-4F55-BC24-DA9A43583D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AA-4F55-BC24-DA9A43583D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23</c:v>
                </c:pt>
                <c:pt idx="1">
                  <c:v>61</c:v>
                </c:pt>
                <c:pt idx="2">
                  <c:v>32</c:v>
                </c:pt>
                <c:pt idx="3">
                  <c:v>37</c:v>
                </c:pt>
                <c:pt idx="4">
                  <c:v>74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AA-4F55-BC24-DA9A43583D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2</c:v>
                </c:pt>
                <c:pt idx="1">
                  <c:v>4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AA-4F55-BC24-DA9A43583DF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60</c:v>
                </c:pt>
                <c:pt idx="1">
                  <c:v>23</c:v>
                </c:pt>
                <c:pt idx="2">
                  <c:v>12</c:v>
                </c:pt>
                <c:pt idx="3">
                  <c:v>19</c:v>
                </c:pt>
                <c:pt idx="4">
                  <c:v>11</c:v>
                </c:pt>
                <c:pt idx="5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8AA-4F55-BC24-DA9A43583DF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8AA-4F55-BC24-DA9A43583D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626808"/>
        <c:axId val="286627464"/>
      </c:barChart>
      <c:catAx>
        <c:axId val="286626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27464"/>
        <c:crosses val="autoZero"/>
        <c:auto val="1"/>
        <c:lblAlgn val="ctr"/>
        <c:lblOffset val="100"/>
        <c:noMultiLvlLbl val="0"/>
      </c:catAx>
      <c:valAx>
        <c:axId val="286627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2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1EFD4-5986-4640-A0E1-E7A8EE59B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B682B9-67B7-478B-BEDB-3D6E7A4D6D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0070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D08F0-5BA8-4610-AF26-7FDF06F7DF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DE2BFC-958E-428F-89A3-D783B1EA0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1313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Frederik Peiniger</dc:creator>
  <cp:lastModifiedBy>Frederik Peiniger</cp:lastModifiedBy>
  <cp:revision>1</cp:revision>
  <dcterms:created xsi:type="dcterms:W3CDTF">2019-01-25T16:39:07Z</dcterms:created>
  <dcterms:modified xsi:type="dcterms:W3CDTF">2019-01-25T16:39:12Z</dcterms:modified>
</cp:coreProperties>
</file>