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Walmart México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43435</c:v>
                </c:pt>
                <c:pt idx="1">
                  <c:v>43436</c:v>
                </c:pt>
                <c:pt idx="2">
                  <c:v>43437</c:v>
                </c:pt>
                <c:pt idx="3">
                  <c:v>43438</c:v>
                </c:pt>
                <c:pt idx="4">
                  <c:v>43439</c:v>
                </c:pt>
                <c:pt idx="5">
                  <c:v>43440</c:v>
                </c:pt>
                <c:pt idx="6">
                  <c:v>43441</c:v>
                </c:pt>
                <c:pt idx="7">
                  <c:v>43442</c:v>
                </c:pt>
                <c:pt idx="8">
                  <c:v>43443</c:v>
                </c:pt>
                <c:pt idx="9">
                  <c:v>43444</c:v>
                </c:pt>
                <c:pt idx="10">
                  <c:v>43445</c:v>
                </c:pt>
                <c:pt idx="11">
                  <c:v>43446</c:v>
                </c:pt>
                <c:pt idx="12">
                  <c:v>43447</c:v>
                </c:pt>
                <c:pt idx="13">
                  <c:v>43448</c:v>
                </c:pt>
                <c:pt idx="14">
                  <c:v>43449</c:v>
                </c:pt>
                <c:pt idx="15">
                  <c:v>43450</c:v>
                </c:pt>
                <c:pt idx="16">
                  <c:v>43451</c:v>
                </c:pt>
                <c:pt idx="17">
                  <c:v>43452</c:v>
                </c:pt>
                <c:pt idx="18">
                  <c:v>43453</c:v>
                </c:pt>
                <c:pt idx="19">
                  <c:v>43454</c:v>
                </c:pt>
                <c:pt idx="20">
                  <c:v>43455</c:v>
                </c:pt>
                <c:pt idx="21">
                  <c:v>43456</c:v>
                </c:pt>
                <c:pt idx="22">
                  <c:v>43457</c:v>
                </c:pt>
                <c:pt idx="23">
                  <c:v>43458</c:v>
                </c:pt>
                <c:pt idx="24">
                  <c:v>43459</c:v>
                </c:pt>
                <c:pt idx="25">
                  <c:v>43460</c:v>
                </c:pt>
                <c:pt idx="26">
                  <c:v>43461</c:v>
                </c:pt>
                <c:pt idx="27">
                  <c:v>43462</c:v>
                </c:pt>
                <c:pt idx="28">
                  <c:v>43463</c:v>
                </c:pt>
                <c:pt idx="29">
                  <c:v>43464</c:v>
                </c:pt>
                <c:pt idx="30">
                  <c:v>43465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4.1379943524641499E-2</c:v>
                </c:pt>
                <c:pt idx="1">
                  <c:v>4.59779207817026E-3</c:v>
                </c:pt>
                <c:pt idx="2">
                  <c:v>8.7601645938928697E-3</c:v>
                </c:pt>
                <c:pt idx="3">
                  <c:v>3.6739299805245598E-3</c:v>
                </c:pt>
                <c:pt idx="4">
                  <c:v>3.9121309406105302E-3</c:v>
                </c:pt>
                <c:pt idx="5">
                  <c:v>8.1178259855699993E-3</c:v>
                </c:pt>
                <c:pt idx="6">
                  <c:v>2.41370952362873E-2</c:v>
                </c:pt>
                <c:pt idx="7">
                  <c:v>3.4286349485452101E-3</c:v>
                </c:pt>
                <c:pt idx="8">
                  <c:v>2.6996553969287399E-3</c:v>
                </c:pt>
                <c:pt idx="9">
                  <c:v>3.8064725817999398E-3</c:v>
                </c:pt>
                <c:pt idx="10">
                  <c:v>6.1283054953792998E-3</c:v>
                </c:pt>
                <c:pt idx="11">
                  <c:v>3.7463137788265898E-3</c:v>
                </c:pt>
                <c:pt idx="12">
                  <c:v>1.8445348280946999E-2</c:v>
                </c:pt>
                <c:pt idx="13">
                  <c:v>1.99463752888615E-2</c:v>
                </c:pt>
                <c:pt idx="14">
                  <c:v>2.4902386254922202E-3</c:v>
                </c:pt>
                <c:pt idx="15">
                  <c:v>3.1109394199765302E-3</c:v>
                </c:pt>
                <c:pt idx="16">
                  <c:v>3.3039482235404801E-3</c:v>
                </c:pt>
                <c:pt idx="17">
                  <c:v>4.90795420590023E-3</c:v>
                </c:pt>
                <c:pt idx="18">
                  <c:v>1.32317939897246E-2</c:v>
                </c:pt>
                <c:pt idx="19">
                  <c:v>2.3354564142920699E-3</c:v>
                </c:pt>
                <c:pt idx="20">
                  <c:v>7.3251613881000401E-3</c:v>
                </c:pt>
                <c:pt idx="21">
                  <c:v>2.2602869034415801E-2</c:v>
                </c:pt>
                <c:pt idx="22">
                  <c:v>1.9938513911835201E-3</c:v>
                </c:pt>
                <c:pt idx="23">
                  <c:v>1.8012603626595301E-3</c:v>
                </c:pt>
                <c:pt idx="24">
                  <c:v>1.97735738165552E-3</c:v>
                </c:pt>
                <c:pt idx="25">
                  <c:v>5.3547871219534696E-3</c:v>
                </c:pt>
                <c:pt idx="26">
                  <c:v>2.5113842201358199E-3</c:v>
                </c:pt>
                <c:pt idx="27">
                  <c:v>3.2257706019576601E-3</c:v>
                </c:pt>
                <c:pt idx="28">
                  <c:v>2.17455018082443E-3</c:v>
                </c:pt>
                <c:pt idx="29">
                  <c:v>1.8690358632622E-3</c:v>
                </c:pt>
                <c:pt idx="30">
                  <c:v>2.8504243091112698E-3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F0C-4728-B0C2-D63DAE97A57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Soriana Híper y Súper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43435</c:v>
                </c:pt>
                <c:pt idx="1">
                  <c:v>43436</c:v>
                </c:pt>
                <c:pt idx="2">
                  <c:v>43437</c:v>
                </c:pt>
                <c:pt idx="3">
                  <c:v>43438</c:v>
                </c:pt>
                <c:pt idx="4">
                  <c:v>43439</c:v>
                </c:pt>
                <c:pt idx="5">
                  <c:v>43440</c:v>
                </c:pt>
                <c:pt idx="6">
                  <c:v>43441</c:v>
                </c:pt>
                <c:pt idx="7">
                  <c:v>43442</c:v>
                </c:pt>
                <c:pt idx="8">
                  <c:v>43443</c:v>
                </c:pt>
                <c:pt idx="9">
                  <c:v>43444</c:v>
                </c:pt>
                <c:pt idx="10">
                  <c:v>43445</c:v>
                </c:pt>
                <c:pt idx="11">
                  <c:v>43446</c:v>
                </c:pt>
                <c:pt idx="12">
                  <c:v>43447</c:v>
                </c:pt>
                <c:pt idx="13">
                  <c:v>43448</c:v>
                </c:pt>
                <c:pt idx="14">
                  <c:v>43449</c:v>
                </c:pt>
                <c:pt idx="15">
                  <c:v>43450</c:v>
                </c:pt>
                <c:pt idx="16">
                  <c:v>43451</c:v>
                </c:pt>
                <c:pt idx="17">
                  <c:v>43452</c:v>
                </c:pt>
                <c:pt idx="18">
                  <c:v>43453</c:v>
                </c:pt>
                <c:pt idx="19">
                  <c:v>43454</c:v>
                </c:pt>
                <c:pt idx="20">
                  <c:v>43455</c:v>
                </c:pt>
                <c:pt idx="21">
                  <c:v>43456</c:v>
                </c:pt>
                <c:pt idx="22">
                  <c:v>43457</c:v>
                </c:pt>
                <c:pt idx="23">
                  <c:v>43458</c:v>
                </c:pt>
                <c:pt idx="24">
                  <c:v>43459</c:v>
                </c:pt>
                <c:pt idx="25">
                  <c:v>43460</c:v>
                </c:pt>
                <c:pt idx="26">
                  <c:v>43461</c:v>
                </c:pt>
                <c:pt idx="27">
                  <c:v>43462</c:v>
                </c:pt>
                <c:pt idx="28">
                  <c:v>43463</c:v>
                </c:pt>
                <c:pt idx="29">
                  <c:v>43464</c:v>
                </c:pt>
                <c:pt idx="30">
                  <c:v>43465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8.8453827102252594E-3</c:v>
                </c:pt>
                <c:pt idx="1">
                  <c:v>7.5595560726291903E-3</c:v>
                </c:pt>
                <c:pt idx="2">
                  <c:v>1.3521159338784099E-2</c:v>
                </c:pt>
                <c:pt idx="3">
                  <c:v>1.25153040402666E-2</c:v>
                </c:pt>
                <c:pt idx="4">
                  <c:v>1.06534171402148E-2</c:v>
                </c:pt>
                <c:pt idx="5">
                  <c:v>8.3286213355482606E-3</c:v>
                </c:pt>
                <c:pt idx="6">
                  <c:v>1.71928373563251E-2</c:v>
                </c:pt>
                <c:pt idx="7">
                  <c:v>1.98223240145756E-2</c:v>
                </c:pt>
                <c:pt idx="8">
                  <c:v>1.1173129529411199E-2</c:v>
                </c:pt>
                <c:pt idx="9">
                  <c:v>1.04999683019825E-2</c:v>
                </c:pt>
                <c:pt idx="10">
                  <c:v>1.7938163697910001E-2</c:v>
                </c:pt>
                <c:pt idx="11">
                  <c:v>7.5248887108564297E-3</c:v>
                </c:pt>
                <c:pt idx="12">
                  <c:v>1.13521975931078E-2</c:v>
                </c:pt>
                <c:pt idx="13">
                  <c:v>2.0645216757807301E-2</c:v>
                </c:pt>
                <c:pt idx="14">
                  <c:v>2.8047508860977101E-2</c:v>
                </c:pt>
                <c:pt idx="15">
                  <c:v>1.25883160828176E-2</c:v>
                </c:pt>
                <c:pt idx="16">
                  <c:v>1.9594920243022201E-2</c:v>
                </c:pt>
                <c:pt idx="17">
                  <c:v>1.9270566667683901E-2</c:v>
                </c:pt>
                <c:pt idx="18">
                  <c:v>8.4178603267937701E-3</c:v>
                </c:pt>
                <c:pt idx="19">
                  <c:v>1.0317259494891101E-2</c:v>
                </c:pt>
                <c:pt idx="20">
                  <c:v>0.59302565909622196</c:v>
                </c:pt>
                <c:pt idx="21">
                  <c:v>9.7488669294720307E-3</c:v>
                </c:pt>
                <c:pt idx="22">
                  <c:v>1.4865579409479E-2</c:v>
                </c:pt>
                <c:pt idx="23">
                  <c:v>9.6233190234673496E-3</c:v>
                </c:pt>
                <c:pt idx="24">
                  <c:v>2.99102466861704E-2</c:v>
                </c:pt>
                <c:pt idx="25">
                  <c:v>2.2909714283134701E-2</c:v>
                </c:pt>
                <c:pt idx="26">
                  <c:v>1.0266430801999999E-2</c:v>
                </c:pt>
                <c:pt idx="27">
                  <c:v>7.6951994285929096E-2</c:v>
                </c:pt>
                <c:pt idx="28">
                  <c:v>1.8491520397612801E-2</c:v>
                </c:pt>
                <c:pt idx="29">
                  <c:v>1.58496649137343</c:v>
                </c:pt>
                <c:pt idx="30">
                  <c:v>1.11202652934642E-2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F0C-4728-B0C2-D63DAE97A57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HEB México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43435</c:v>
                </c:pt>
                <c:pt idx="1">
                  <c:v>43436</c:v>
                </c:pt>
                <c:pt idx="2">
                  <c:v>43437</c:v>
                </c:pt>
                <c:pt idx="3">
                  <c:v>43438</c:v>
                </c:pt>
                <c:pt idx="4">
                  <c:v>43439</c:v>
                </c:pt>
                <c:pt idx="5">
                  <c:v>43440</c:v>
                </c:pt>
                <c:pt idx="6">
                  <c:v>43441</c:v>
                </c:pt>
                <c:pt idx="7">
                  <c:v>43442</c:v>
                </c:pt>
                <c:pt idx="8">
                  <c:v>43443</c:v>
                </c:pt>
                <c:pt idx="9">
                  <c:v>43444</c:v>
                </c:pt>
                <c:pt idx="10">
                  <c:v>43445</c:v>
                </c:pt>
                <c:pt idx="11">
                  <c:v>43446</c:v>
                </c:pt>
                <c:pt idx="12">
                  <c:v>43447</c:v>
                </c:pt>
                <c:pt idx="13">
                  <c:v>43448</c:v>
                </c:pt>
                <c:pt idx="14">
                  <c:v>43449</c:v>
                </c:pt>
                <c:pt idx="15">
                  <c:v>43450</c:v>
                </c:pt>
                <c:pt idx="16">
                  <c:v>43451</c:v>
                </c:pt>
                <c:pt idx="17">
                  <c:v>43452</c:v>
                </c:pt>
                <c:pt idx="18">
                  <c:v>43453</c:v>
                </c:pt>
                <c:pt idx="19">
                  <c:v>43454</c:v>
                </c:pt>
                <c:pt idx="20">
                  <c:v>43455</c:v>
                </c:pt>
                <c:pt idx="21">
                  <c:v>43456</c:v>
                </c:pt>
                <c:pt idx="22">
                  <c:v>43457</c:v>
                </c:pt>
                <c:pt idx="23">
                  <c:v>43458</c:v>
                </c:pt>
                <c:pt idx="24">
                  <c:v>43459</c:v>
                </c:pt>
                <c:pt idx="25">
                  <c:v>43460</c:v>
                </c:pt>
                <c:pt idx="26">
                  <c:v>43461</c:v>
                </c:pt>
                <c:pt idx="27">
                  <c:v>43462</c:v>
                </c:pt>
                <c:pt idx="28">
                  <c:v>43463</c:v>
                </c:pt>
                <c:pt idx="29">
                  <c:v>43464</c:v>
                </c:pt>
                <c:pt idx="30">
                  <c:v>43465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1.8482561119562198E-2</c:v>
                </c:pt>
                <c:pt idx="1">
                  <c:v>6.7331924401364202E-3</c:v>
                </c:pt>
                <c:pt idx="2">
                  <c:v>6.3208085138542498E-3</c:v>
                </c:pt>
                <c:pt idx="3">
                  <c:v>4.01884529300474E-2</c:v>
                </c:pt>
                <c:pt idx="4">
                  <c:v>3.43451883764892E-2</c:v>
                </c:pt>
                <c:pt idx="5">
                  <c:v>6.1817857118326202E-3</c:v>
                </c:pt>
                <c:pt idx="6">
                  <c:v>1.5660007500319401E-2</c:v>
                </c:pt>
                <c:pt idx="7">
                  <c:v>1.90937213250768E-2</c:v>
                </c:pt>
                <c:pt idx="8">
                  <c:v>1.77193177650583E-2</c:v>
                </c:pt>
                <c:pt idx="9">
                  <c:v>6.12580984991766E-2</c:v>
                </c:pt>
                <c:pt idx="10">
                  <c:v>1.1948727597852499E-2</c:v>
                </c:pt>
                <c:pt idx="11">
                  <c:v>8.9269160251876402E-3</c:v>
                </c:pt>
                <c:pt idx="12">
                  <c:v>2.6093524685847701E-3</c:v>
                </c:pt>
                <c:pt idx="13">
                  <c:v>1.37329625433447E-2</c:v>
                </c:pt>
                <c:pt idx="14">
                  <c:v>1.70968339959215E-2</c:v>
                </c:pt>
                <c:pt idx="15">
                  <c:v>6.3167116846807401E-3</c:v>
                </c:pt>
                <c:pt idx="16">
                  <c:v>3.2955851517410999E-3</c:v>
                </c:pt>
                <c:pt idx="17">
                  <c:v>7.9639370958816801E-3</c:v>
                </c:pt>
                <c:pt idx="18">
                  <c:v>6.0412756428123203E-3</c:v>
                </c:pt>
                <c:pt idx="19">
                  <c:v>3.7069937241969199E-3</c:v>
                </c:pt>
                <c:pt idx="20">
                  <c:v>1.4140912130019501E-2</c:v>
                </c:pt>
                <c:pt idx="21">
                  <c:v>9.1066304048881101E-3</c:v>
                </c:pt>
                <c:pt idx="22">
                  <c:v>3.9812414883802702E-3</c:v>
                </c:pt>
                <c:pt idx="23">
                  <c:v>5.6285976692114301E-3</c:v>
                </c:pt>
                <c:pt idx="24">
                  <c:v>6.7267036406567504E-3</c:v>
                </c:pt>
                <c:pt idx="25">
                  <c:v>6.7265374256305797E-3</c:v>
                </c:pt>
                <c:pt idx="26">
                  <c:v>5.3536056534075702E-3</c:v>
                </c:pt>
                <c:pt idx="27">
                  <c:v>7.0350130885560594E-2</c:v>
                </c:pt>
                <c:pt idx="28">
                  <c:v>1.0534797086768299E-2</c:v>
                </c:pt>
                <c:pt idx="29">
                  <c:v>4.8035419946227797E-3</c:v>
                </c:pt>
                <c:pt idx="30">
                  <c:v>2.9367648653136499E-2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F0C-4728-B0C2-D63DAE97A57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Alsuper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43435</c:v>
                </c:pt>
                <c:pt idx="1">
                  <c:v>43436</c:v>
                </c:pt>
                <c:pt idx="2">
                  <c:v>43437</c:v>
                </c:pt>
                <c:pt idx="3">
                  <c:v>43438</c:v>
                </c:pt>
                <c:pt idx="4">
                  <c:v>43439</c:v>
                </c:pt>
                <c:pt idx="5">
                  <c:v>43440</c:v>
                </c:pt>
                <c:pt idx="6">
                  <c:v>43441</c:v>
                </c:pt>
                <c:pt idx="7">
                  <c:v>43442</c:v>
                </c:pt>
                <c:pt idx="8">
                  <c:v>43443</c:v>
                </c:pt>
                <c:pt idx="9">
                  <c:v>43444</c:v>
                </c:pt>
                <c:pt idx="10">
                  <c:v>43445</c:v>
                </c:pt>
                <c:pt idx="11">
                  <c:v>43446</c:v>
                </c:pt>
                <c:pt idx="12">
                  <c:v>43447</c:v>
                </c:pt>
                <c:pt idx="13">
                  <c:v>43448</c:v>
                </c:pt>
                <c:pt idx="14">
                  <c:v>43449</c:v>
                </c:pt>
                <c:pt idx="15">
                  <c:v>43450</c:v>
                </c:pt>
                <c:pt idx="16">
                  <c:v>43451</c:v>
                </c:pt>
                <c:pt idx="17">
                  <c:v>43452</c:v>
                </c:pt>
                <c:pt idx="18">
                  <c:v>43453</c:v>
                </c:pt>
                <c:pt idx="19">
                  <c:v>43454</c:v>
                </c:pt>
                <c:pt idx="20">
                  <c:v>43455</c:v>
                </c:pt>
                <c:pt idx="21">
                  <c:v>43456</c:v>
                </c:pt>
                <c:pt idx="22">
                  <c:v>43457</c:v>
                </c:pt>
                <c:pt idx="23">
                  <c:v>43458</c:v>
                </c:pt>
                <c:pt idx="24">
                  <c:v>43459</c:v>
                </c:pt>
                <c:pt idx="25">
                  <c:v>43460</c:v>
                </c:pt>
                <c:pt idx="26">
                  <c:v>43461</c:v>
                </c:pt>
                <c:pt idx="27">
                  <c:v>43462</c:v>
                </c:pt>
                <c:pt idx="28">
                  <c:v>43463</c:v>
                </c:pt>
                <c:pt idx="29">
                  <c:v>43464</c:v>
                </c:pt>
                <c:pt idx="30">
                  <c:v>43465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1.1904472680449901E-2</c:v>
                </c:pt>
                <c:pt idx="1">
                  <c:v>0.12816342778913201</c:v>
                </c:pt>
                <c:pt idx="2">
                  <c:v>0.16757202444465999</c:v>
                </c:pt>
                <c:pt idx="3">
                  <c:v>6.2497274828132499E-2</c:v>
                </c:pt>
                <c:pt idx="4">
                  <c:v>5.4212347830296E-2</c:v>
                </c:pt>
                <c:pt idx="5">
                  <c:v>1.0159258470886501E-2</c:v>
                </c:pt>
                <c:pt idx="6">
                  <c:v>1.42643695390433E-2</c:v>
                </c:pt>
                <c:pt idx="7">
                  <c:v>7.3699980668857495E-2</c:v>
                </c:pt>
                <c:pt idx="8">
                  <c:v>1.35245446334124E-2</c:v>
                </c:pt>
                <c:pt idx="9">
                  <c:v>0.28868248788306</c:v>
                </c:pt>
                <c:pt idx="10">
                  <c:v>0.11482330237607</c:v>
                </c:pt>
                <c:pt idx="11">
                  <c:v>9.9093451634680293E-2</c:v>
                </c:pt>
                <c:pt idx="12">
                  <c:v>5.3015880666072199E-2</c:v>
                </c:pt>
                <c:pt idx="13">
                  <c:v>0.15011182126578801</c:v>
                </c:pt>
                <c:pt idx="14">
                  <c:v>4.1638386259813899E-2</c:v>
                </c:pt>
                <c:pt idx="15">
                  <c:v>3.9936678711825602E-2</c:v>
                </c:pt>
                <c:pt idx="16">
                  <c:v>0.28425487706337299</c:v>
                </c:pt>
                <c:pt idx="17">
                  <c:v>4.1187877622321602E-2</c:v>
                </c:pt>
                <c:pt idx="18">
                  <c:v>0.14850271774391199</c:v>
                </c:pt>
                <c:pt idx="19">
                  <c:v>9.7762746388543306E-2</c:v>
                </c:pt>
                <c:pt idx="20">
                  <c:v>8.7725196020990007E-2</c:v>
                </c:pt>
                <c:pt idx="21">
                  <c:v>0.107544950428499</c:v>
                </c:pt>
                <c:pt idx="22">
                  <c:v>1.6320339463060801E-2</c:v>
                </c:pt>
                <c:pt idx="23">
                  <c:v>7.8703126049774905E-2</c:v>
                </c:pt>
                <c:pt idx="24">
                  <c:v>2.1109394640132801E-2</c:v>
                </c:pt>
                <c:pt idx="25">
                  <c:v>8.8971812003280706E-2</c:v>
                </c:pt>
                <c:pt idx="26">
                  <c:v>0.130408725877982</c:v>
                </c:pt>
                <c:pt idx="27">
                  <c:v>1.7488213423281801E-2</c:v>
                </c:pt>
                <c:pt idx="28">
                  <c:v>0.126639248112381</c:v>
                </c:pt>
                <c:pt idx="29">
                  <c:v>0.108128280329743</c:v>
                </c:pt>
                <c:pt idx="30">
                  <c:v>7.0285156922370806E-2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F0C-4728-B0C2-D63DAE97A57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Supermercados S-Mart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43435</c:v>
                </c:pt>
                <c:pt idx="1">
                  <c:v>43436</c:v>
                </c:pt>
                <c:pt idx="2">
                  <c:v>43437</c:v>
                </c:pt>
                <c:pt idx="3">
                  <c:v>43438</c:v>
                </c:pt>
                <c:pt idx="4">
                  <c:v>43439</c:v>
                </c:pt>
                <c:pt idx="5">
                  <c:v>43440</c:v>
                </c:pt>
                <c:pt idx="6">
                  <c:v>43441</c:v>
                </c:pt>
                <c:pt idx="7">
                  <c:v>43442</c:v>
                </c:pt>
                <c:pt idx="8">
                  <c:v>43443</c:v>
                </c:pt>
                <c:pt idx="9">
                  <c:v>43444</c:v>
                </c:pt>
                <c:pt idx="10">
                  <c:v>43445</c:v>
                </c:pt>
                <c:pt idx="11">
                  <c:v>43446</c:v>
                </c:pt>
                <c:pt idx="12">
                  <c:v>43447</c:v>
                </c:pt>
                <c:pt idx="13">
                  <c:v>43448</c:v>
                </c:pt>
                <c:pt idx="14">
                  <c:v>43449</c:v>
                </c:pt>
                <c:pt idx="15">
                  <c:v>43450</c:v>
                </c:pt>
                <c:pt idx="16">
                  <c:v>43451</c:v>
                </c:pt>
                <c:pt idx="17">
                  <c:v>43452</c:v>
                </c:pt>
                <c:pt idx="18">
                  <c:v>43453</c:v>
                </c:pt>
                <c:pt idx="19">
                  <c:v>43454</c:v>
                </c:pt>
                <c:pt idx="20">
                  <c:v>43455</c:v>
                </c:pt>
                <c:pt idx="21">
                  <c:v>43456</c:v>
                </c:pt>
                <c:pt idx="22">
                  <c:v>43457</c:v>
                </c:pt>
                <c:pt idx="23">
                  <c:v>43458</c:v>
                </c:pt>
                <c:pt idx="24">
                  <c:v>43459</c:v>
                </c:pt>
                <c:pt idx="25">
                  <c:v>43460</c:v>
                </c:pt>
                <c:pt idx="26">
                  <c:v>43461</c:v>
                </c:pt>
                <c:pt idx="27">
                  <c:v>43462</c:v>
                </c:pt>
                <c:pt idx="28">
                  <c:v>43463</c:v>
                </c:pt>
                <c:pt idx="29">
                  <c:v>43464</c:v>
                </c:pt>
                <c:pt idx="30">
                  <c:v>43465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1.3712678170173499E-2</c:v>
                </c:pt>
                <c:pt idx="1">
                  <c:v>4.0631530067332298E-2</c:v>
                </c:pt>
                <c:pt idx="2">
                  <c:v>2.1450616894505899E-2</c:v>
                </c:pt>
                <c:pt idx="3">
                  <c:v>2.72520817562453E-2</c:v>
                </c:pt>
                <c:pt idx="4">
                  <c:v>2.95195876340681E-2</c:v>
                </c:pt>
                <c:pt idx="5">
                  <c:v>0.231177221012655</c:v>
                </c:pt>
                <c:pt idx="6">
                  <c:v>3.8343848461074699E-2</c:v>
                </c:pt>
                <c:pt idx="7">
                  <c:v>2.3289621152693299E-2</c:v>
                </c:pt>
                <c:pt idx="8">
                  <c:v>1.6141480072838402E-2</c:v>
                </c:pt>
                <c:pt idx="9">
                  <c:v>0.18123480078041901</c:v>
                </c:pt>
                <c:pt idx="10">
                  <c:v>2.08763003565107E-2</c:v>
                </c:pt>
                <c:pt idx="11">
                  <c:v>2.1005949725200201E-2</c:v>
                </c:pt>
                <c:pt idx="12">
                  <c:v>1.81470363621241E-2</c:v>
                </c:pt>
                <c:pt idx="13">
                  <c:v>0.70603278297389005</c:v>
                </c:pt>
                <c:pt idx="14">
                  <c:v>1.92797683403522E-2</c:v>
                </c:pt>
                <c:pt idx="15">
                  <c:v>1.5750412660811699E-2</c:v>
                </c:pt>
                <c:pt idx="16">
                  <c:v>3.0868397312811501E-2</c:v>
                </c:pt>
                <c:pt idx="17">
                  <c:v>9.5659221372571296E-2</c:v>
                </c:pt>
                <c:pt idx="18">
                  <c:v>1.97763882520696E-2</c:v>
                </c:pt>
                <c:pt idx="19">
                  <c:v>0.187256010875963</c:v>
                </c:pt>
                <c:pt idx="20">
                  <c:v>1.4483919071417099E-2</c:v>
                </c:pt>
                <c:pt idx="21">
                  <c:v>1.36008160489629E-2</c:v>
                </c:pt>
                <c:pt idx="22">
                  <c:v>1.7629621794242201E-2</c:v>
                </c:pt>
                <c:pt idx="23">
                  <c:v>8.8650249580674197E-3</c:v>
                </c:pt>
                <c:pt idx="24">
                  <c:v>2.2665514922723201E-2</c:v>
                </c:pt>
                <c:pt idx="25">
                  <c:v>6.6147559423676797E-2</c:v>
                </c:pt>
                <c:pt idx="26">
                  <c:v>1.2843112566104299E-2</c:v>
                </c:pt>
                <c:pt idx="27">
                  <c:v>0.14252870089873701</c:v>
                </c:pt>
                <c:pt idx="28">
                  <c:v>2.9083016273899101E-2</c:v>
                </c:pt>
                <c:pt idx="29">
                  <c:v>1.6365746743845899E-2</c:v>
                </c:pt>
                <c:pt idx="30">
                  <c:v>2.7441058368893399E-2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F0C-4728-B0C2-D63DAE97A57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Bodega Aurrera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43435</c:v>
                </c:pt>
                <c:pt idx="1">
                  <c:v>43436</c:v>
                </c:pt>
                <c:pt idx="2">
                  <c:v>43437</c:v>
                </c:pt>
                <c:pt idx="3">
                  <c:v>43438</c:v>
                </c:pt>
                <c:pt idx="4">
                  <c:v>43439</c:v>
                </c:pt>
                <c:pt idx="5">
                  <c:v>43440</c:v>
                </c:pt>
                <c:pt idx="6">
                  <c:v>43441</c:v>
                </c:pt>
                <c:pt idx="7">
                  <c:v>43442</c:v>
                </c:pt>
                <c:pt idx="8">
                  <c:v>43443</c:v>
                </c:pt>
                <c:pt idx="9">
                  <c:v>43444</c:v>
                </c:pt>
                <c:pt idx="10">
                  <c:v>43445</c:v>
                </c:pt>
                <c:pt idx="11">
                  <c:v>43446</c:v>
                </c:pt>
                <c:pt idx="12">
                  <c:v>43447</c:v>
                </c:pt>
                <c:pt idx="13">
                  <c:v>43448</c:v>
                </c:pt>
                <c:pt idx="14">
                  <c:v>43449</c:v>
                </c:pt>
                <c:pt idx="15">
                  <c:v>43450</c:v>
                </c:pt>
                <c:pt idx="16">
                  <c:v>43451</c:v>
                </c:pt>
                <c:pt idx="17">
                  <c:v>43452</c:v>
                </c:pt>
                <c:pt idx="18">
                  <c:v>43453</c:v>
                </c:pt>
                <c:pt idx="19">
                  <c:v>43454</c:v>
                </c:pt>
                <c:pt idx="20">
                  <c:v>43455</c:v>
                </c:pt>
                <c:pt idx="21">
                  <c:v>43456</c:v>
                </c:pt>
                <c:pt idx="22">
                  <c:v>43457</c:v>
                </c:pt>
                <c:pt idx="23">
                  <c:v>43458</c:v>
                </c:pt>
                <c:pt idx="24">
                  <c:v>43459</c:v>
                </c:pt>
                <c:pt idx="25">
                  <c:v>43460</c:v>
                </c:pt>
                <c:pt idx="26">
                  <c:v>43461</c:v>
                </c:pt>
                <c:pt idx="27">
                  <c:v>43462</c:v>
                </c:pt>
                <c:pt idx="28">
                  <c:v>43463</c:v>
                </c:pt>
                <c:pt idx="29">
                  <c:v>43464</c:v>
                </c:pt>
                <c:pt idx="30">
                  <c:v>43465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5.6584666715092198E-3</c:v>
                </c:pt>
                <c:pt idx="3">
                  <c:v>0.13915574480248499</c:v>
                </c:pt>
                <c:pt idx="4">
                  <c:v>1.9900057759002E-3</c:v>
                </c:pt>
                <c:pt idx="5">
                  <c:v>7.61832020434679E-3</c:v>
                </c:pt>
                <c:pt idx="6">
                  <c:v>1.5420628582542399</c:v>
                </c:pt>
                <c:pt idx="7">
                  <c:v>3.7133207322990802E-2</c:v>
                </c:pt>
                <c:pt idx="8">
                  <c:v>2.80826063295997E-3</c:v>
                </c:pt>
                <c:pt idx="9">
                  <c:v>2.8558943082234001E-2</c:v>
                </c:pt>
                <c:pt idx="10">
                  <c:v>3.1338629561729302E-3</c:v>
                </c:pt>
                <c:pt idx="11">
                  <c:v>3.9987248036076704E-3</c:v>
                </c:pt>
                <c:pt idx="12">
                  <c:v>0.18601617455508701</c:v>
                </c:pt>
                <c:pt idx="13">
                  <c:v>0.14480671356157601</c:v>
                </c:pt>
                <c:pt idx="14">
                  <c:v>6.2689735805710495E-2</c:v>
                </c:pt>
                <c:pt idx="15">
                  <c:v>4.8153612955568401E-2</c:v>
                </c:pt>
                <c:pt idx="16">
                  <c:v>0.24989777852497999</c:v>
                </c:pt>
                <c:pt idx="17">
                  <c:v>6.9032772024283706E-2</c:v>
                </c:pt>
                <c:pt idx="18">
                  <c:v>6.0849069158190203E-2</c:v>
                </c:pt>
                <c:pt idx="19">
                  <c:v>0.41024165946548202</c:v>
                </c:pt>
                <c:pt idx="20">
                  <c:v>3.8384266552848698E-2</c:v>
                </c:pt>
                <c:pt idx="21">
                  <c:v>0.115883710964635</c:v>
                </c:pt>
                <c:pt idx="22">
                  <c:v>1.37954525061027E-3</c:v>
                </c:pt>
                <c:pt idx="23">
                  <c:v>0.46180232926517101</c:v>
                </c:pt>
                <c:pt idx="24">
                  <c:v>0</c:v>
                </c:pt>
                <c:pt idx="25">
                  <c:v>9.03257227929775E-2</c:v>
                </c:pt>
                <c:pt idx="26">
                  <c:v>0.26181478034197098</c:v>
                </c:pt>
                <c:pt idx="27">
                  <c:v>3.7479653248503201E-3</c:v>
                </c:pt>
                <c:pt idx="28">
                  <c:v>0</c:v>
                </c:pt>
                <c:pt idx="29">
                  <c:v>1.38809161453489E-2</c:v>
                </c:pt>
                <c:pt idx="30">
                  <c:v>9.4289433890226999E-3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F0C-4728-B0C2-D63DAE97A5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2136384"/>
        <c:axId val="282138680"/>
      </c:lineChart>
      <c:dateAx>
        <c:axId val="2821363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138680"/>
        <c:crosses val="autoZero"/>
        <c:auto val="1"/>
        <c:lblOffset val="100"/>
        <c:baseTimeUnit val="days"/>
      </c:dateAx>
      <c:valAx>
        <c:axId val="282138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136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68266-63EF-439A-A637-F66688214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C091BF-6E03-4243-BED6-1B591310B83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707955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D8C70F-7A37-4F17-A9F7-A3DD151130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66E047-66ED-49DC-B3FB-61F7F380F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5367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INDICADORES</dc:title>
  <dc:creator>Frederik Peiniger</dc:creator>
  <cp:lastModifiedBy>Frederik Peiniger</cp:lastModifiedBy>
  <cp:revision>1</cp:revision>
  <dcterms:created xsi:type="dcterms:W3CDTF">2019-01-25T16:37:55Z</dcterms:created>
  <dcterms:modified xsi:type="dcterms:W3CDTF">2019-01-25T16:38:00Z</dcterms:modified>
</cp:coreProperties>
</file>