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CDD6-8DE8-4753-A86B-0575C00A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12D0E-9BCC-40E1-9B22-119C2E9D0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412222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7482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5467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623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118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551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444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43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91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0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63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2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41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9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6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578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A89B0-9B9E-42AA-A4D4-6D737E539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78465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2019-01-25T16:37:29Z</dcterms:created>
  <dcterms:modified xsi:type="dcterms:W3CDTF">2019-01-25T16:37:41Z</dcterms:modified>
</cp:coreProperties>
</file>