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Walmart México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Link</c:v>
                </c:pt>
                <c:pt idx="1">
                  <c:v>Live Video</c:v>
                </c:pt>
                <c:pt idx="2">
                  <c:v>Note</c:v>
                </c:pt>
                <c:pt idx="3">
                  <c:v>Photo</c:v>
                </c:pt>
                <c:pt idx="4">
                  <c:v>Status</c:v>
                </c:pt>
                <c:pt idx="5">
                  <c:v>Video</c:v>
                </c:pt>
                <c:pt idx="6">
                  <c:v>YouTube Video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8.3735075796371097E-3</c:v>
                </c:pt>
                <c:pt idx="1">
                  <c:v>1.6456383438352999E-3</c:v>
                </c:pt>
                <c:pt idx="2">
                  <c:v>2.049695295473E-3</c:v>
                </c:pt>
                <c:pt idx="3">
                  <c:v>2.4788088693938198E-3</c:v>
                </c:pt>
                <c:pt idx="4">
                  <c:v>2.5766889411822E-3</c:v>
                </c:pt>
                <c:pt idx="5">
                  <c:v>9.0340985315793404E-3</c:v>
                </c:pt>
                <c:pt idx="6">
                  <c:v>2.0065943330311001E-3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00-439F-B7E7-CEC771BEE70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Soriana Híper y Súper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Link</c:v>
                </c:pt>
                <c:pt idx="1">
                  <c:v>Live Video</c:v>
                </c:pt>
                <c:pt idx="2">
                  <c:v>Note</c:v>
                </c:pt>
                <c:pt idx="3">
                  <c:v>Photo</c:v>
                </c:pt>
                <c:pt idx="4">
                  <c:v>Status</c:v>
                </c:pt>
                <c:pt idx="5">
                  <c:v>Video</c:v>
                </c:pt>
                <c:pt idx="6">
                  <c:v>YouTube Video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0.15946628585540701</c:v>
                </c:pt>
                <c:pt idx="4">
                  <c:v>9.9187474206086906E-3</c:v>
                </c:pt>
                <c:pt idx="5">
                  <c:v>1.08840039312505E-2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C00-439F-B7E7-CEC771BEE70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HEB México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Link</c:v>
                </c:pt>
                <c:pt idx="1">
                  <c:v>Live Video</c:v>
                </c:pt>
                <c:pt idx="2">
                  <c:v>Note</c:v>
                </c:pt>
                <c:pt idx="3">
                  <c:v>Photo</c:v>
                </c:pt>
                <c:pt idx="4">
                  <c:v>Status</c:v>
                </c:pt>
                <c:pt idx="5">
                  <c:v>Video</c:v>
                </c:pt>
                <c:pt idx="6">
                  <c:v>YouTube Video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3.4343867284307002E-2</c:v>
                </c:pt>
                <c:pt idx="2">
                  <c:v>0</c:v>
                </c:pt>
                <c:pt idx="3">
                  <c:v>1.6709655948884999E-2</c:v>
                </c:pt>
                <c:pt idx="4">
                  <c:v>0</c:v>
                </c:pt>
                <c:pt idx="5">
                  <c:v>1.4912154590689499E-2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C00-439F-B7E7-CEC771BEE70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Alsuper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Link</c:v>
                </c:pt>
                <c:pt idx="1">
                  <c:v>Live Video</c:v>
                </c:pt>
                <c:pt idx="2">
                  <c:v>Note</c:v>
                </c:pt>
                <c:pt idx="3">
                  <c:v>Photo</c:v>
                </c:pt>
                <c:pt idx="4">
                  <c:v>Status</c:v>
                </c:pt>
                <c:pt idx="5">
                  <c:v>Video</c:v>
                </c:pt>
                <c:pt idx="6">
                  <c:v>YouTube Video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2.9716185874633299E-2</c:v>
                </c:pt>
                <c:pt idx="1">
                  <c:v>0</c:v>
                </c:pt>
                <c:pt idx="2">
                  <c:v>0</c:v>
                </c:pt>
                <c:pt idx="3">
                  <c:v>0.101483513518737</c:v>
                </c:pt>
                <c:pt idx="4">
                  <c:v>8.1718197200431001E-3</c:v>
                </c:pt>
                <c:pt idx="5">
                  <c:v>7.6414713400508899E-2</c:v>
                </c:pt>
                <c:pt idx="6">
                  <c:v>2.6402957131199001E-2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C00-439F-B7E7-CEC771BEE70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Link</c:v>
                </c:pt>
                <c:pt idx="1">
                  <c:v>Live Video</c:v>
                </c:pt>
                <c:pt idx="2">
                  <c:v>Note</c:v>
                </c:pt>
                <c:pt idx="3">
                  <c:v>Photo</c:v>
                </c:pt>
                <c:pt idx="4">
                  <c:v>Status</c:v>
                </c:pt>
                <c:pt idx="5">
                  <c:v>Video</c:v>
                </c:pt>
                <c:pt idx="6">
                  <c:v>YouTube Video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1.08304260160904E-2</c:v>
                </c:pt>
                <c:pt idx="1">
                  <c:v>0</c:v>
                </c:pt>
                <c:pt idx="2">
                  <c:v>0</c:v>
                </c:pt>
                <c:pt idx="3">
                  <c:v>2.1856627017631601E-2</c:v>
                </c:pt>
                <c:pt idx="4">
                  <c:v>0</c:v>
                </c:pt>
                <c:pt idx="5">
                  <c:v>0.40905509493458803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C00-439F-B7E7-CEC771BEE70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Bodega Aurrera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Link</c:v>
                </c:pt>
                <c:pt idx="1">
                  <c:v>Live Video</c:v>
                </c:pt>
                <c:pt idx="2">
                  <c:v>Note</c:v>
                </c:pt>
                <c:pt idx="3">
                  <c:v>Photo</c:v>
                </c:pt>
                <c:pt idx="4">
                  <c:v>Status</c:v>
                </c:pt>
                <c:pt idx="5">
                  <c:v>Video</c:v>
                </c:pt>
                <c:pt idx="6">
                  <c:v>YouTube Video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4.7857468737902004E-3</c:v>
                </c:pt>
                <c:pt idx="1">
                  <c:v>0</c:v>
                </c:pt>
                <c:pt idx="2">
                  <c:v>0</c:v>
                </c:pt>
                <c:pt idx="3">
                  <c:v>6.02497600708335E-3</c:v>
                </c:pt>
                <c:pt idx="4">
                  <c:v>0</c:v>
                </c:pt>
                <c:pt idx="5">
                  <c:v>0.125099254835039</c:v>
                </c:pt>
                <c:pt idx="6">
                  <c:v>4.8042126998084998E-3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C00-439F-B7E7-CEC771BEE7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0636032"/>
        <c:axId val="340636360"/>
      </c:barChart>
      <c:catAx>
        <c:axId val="340636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636360"/>
        <c:crosses val="autoZero"/>
        <c:auto val="1"/>
        <c:lblAlgn val="ctr"/>
        <c:lblOffset val="100"/>
        <c:noMultiLvlLbl val="0"/>
      </c:catAx>
      <c:valAx>
        <c:axId val="340636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636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39053-1F42-4025-8C23-F14498B2F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67CD6A-938D-476F-86FF-56AF4E0E2C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624723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AB2229-50F8-4803-99B0-4A132CCA59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9E8EA6-44A4-40C0-B0E0-06598A691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720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INDICADORES</dc:title>
  <dc:creator>Frederik Peiniger</dc:creator>
  <cp:lastModifiedBy>Frederik Peiniger</cp:lastModifiedBy>
  <cp:revision>1</cp:revision>
  <dcterms:created xsi:type="dcterms:W3CDTF">2019-01-25T16:22:15Z</dcterms:created>
  <dcterms:modified xsi:type="dcterms:W3CDTF">2019-01-25T16:22:19Z</dcterms:modified>
</cp:coreProperties>
</file>