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2AE-479C-B027-D9FCF789241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02AE-479C-B027-D9FCF789241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02AE-479C-B027-D9FCF789241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02AE-479C-B027-D9FCF789241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02AE-479C-B027-D9FCF789241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02AE-479C-B027-D9FCF7892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136784"/>
        <c:axId val="277142032"/>
      </c:barChart>
      <c:catAx>
        <c:axId val="27713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42032"/>
        <c:crosses val="autoZero"/>
        <c:auto val="1"/>
        <c:lblAlgn val="ctr"/>
        <c:lblOffset val="100"/>
        <c:noMultiLvlLbl val="0"/>
      </c:catAx>
      <c:valAx>
        <c:axId val="27714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3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D520F-E017-42BF-A74B-414FF3A1F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9F2253-E945-40BB-8109-06D3D21BE7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93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50060-792E-4A3E-82E2-BDBE6455A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037E9-E217-4015-BD69-35DE2E43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317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2019-01-25T16:21:16Z</dcterms:created>
  <dcterms:modified xsi:type="dcterms:W3CDTF">2019-01-25T16:21:27Z</dcterms:modified>
</cp:coreProperties>
</file>