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35601</c:v>
                </c:pt>
                <c:pt idx="1">
                  <c:v>71883</c:v>
                </c:pt>
                <c:pt idx="2">
                  <c:v>3035</c:v>
                </c:pt>
                <c:pt idx="3">
                  <c:v>7890</c:v>
                </c:pt>
                <c:pt idx="4">
                  <c:v>14851</c:v>
                </c:pt>
                <c:pt idx="5">
                  <c:v>233451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6D-4996-84CE-C1B7CE6EAD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1580</c:v>
                </c:pt>
                <c:pt idx="1">
                  <c:v>6461</c:v>
                </c:pt>
                <c:pt idx="2">
                  <c:v>394</c:v>
                </c:pt>
                <c:pt idx="3">
                  <c:v>328</c:v>
                </c:pt>
                <c:pt idx="4">
                  <c:v>1891</c:v>
                </c:pt>
                <c:pt idx="5">
                  <c:v>26744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06D-4996-84CE-C1B7CE6EAD5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438</c:v>
                </c:pt>
                <c:pt idx="1">
                  <c:v>259</c:v>
                </c:pt>
                <c:pt idx="2">
                  <c:v>105</c:v>
                </c:pt>
                <c:pt idx="3">
                  <c:v>90</c:v>
                </c:pt>
                <c:pt idx="4">
                  <c:v>924</c:v>
                </c:pt>
                <c:pt idx="5">
                  <c:v>1262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06D-4996-84CE-C1B7CE6EAD5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561</c:v>
                </c:pt>
                <c:pt idx="1">
                  <c:v>1533</c:v>
                </c:pt>
                <c:pt idx="2">
                  <c:v>57</c:v>
                </c:pt>
                <c:pt idx="3">
                  <c:v>130</c:v>
                </c:pt>
                <c:pt idx="4">
                  <c:v>521</c:v>
                </c:pt>
                <c:pt idx="5">
                  <c:v>10080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06D-4996-84CE-C1B7CE6EAD5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Sheet1!$F$2:$F$7</c:f>
              <c:numCache>
                <c:formatCode>General</c:formatCode>
                <c:ptCount val="6"/>
                <c:pt idx="0">
                  <c:v>129</c:v>
                </c:pt>
                <c:pt idx="1">
                  <c:v>32</c:v>
                </c:pt>
                <c:pt idx="2">
                  <c:v>4</c:v>
                </c:pt>
                <c:pt idx="3">
                  <c:v>14</c:v>
                </c:pt>
                <c:pt idx="4">
                  <c:v>15</c:v>
                </c:pt>
                <c:pt idx="5">
                  <c:v>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06D-4996-84CE-C1B7CE6EAD5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Sheet1!$G$2:$G$7</c:f>
              <c:numCache>
                <c:formatCode>General</c:formatCode>
                <c:ptCount val="6"/>
                <c:pt idx="0">
                  <c:v>807</c:v>
                </c:pt>
                <c:pt idx="1">
                  <c:v>66</c:v>
                </c:pt>
                <c:pt idx="2">
                  <c:v>7</c:v>
                </c:pt>
                <c:pt idx="3">
                  <c:v>5</c:v>
                </c:pt>
                <c:pt idx="4">
                  <c:v>16</c:v>
                </c:pt>
                <c:pt idx="5">
                  <c:v>275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06D-4996-84CE-C1B7CE6EAD5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Sheet1!$H$2:$H$7</c:f>
              <c:numCache>
                <c:formatCode>General</c:formatCode>
                <c:ptCount val="6"/>
                <c:pt idx="0">
                  <c:v>8245</c:v>
                </c:pt>
                <c:pt idx="1">
                  <c:v>4214</c:v>
                </c:pt>
                <c:pt idx="2">
                  <c:v>1324</c:v>
                </c:pt>
                <c:pt idx="3">
                  <c:v>1270</c:v>
                </c:pt>
                <c:pt idx="4">
                  <c:v>1881</c:v>
                </c:pt>
                <c:pt idx="5">
                  <c:v>15413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06D-4996-84CE-C1B7CE6EAD5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Sheet1!$I$2:$I$7</c:f>
              <c:numCache>
                <c:formatCode>General</c:formatCode>
                <c:ptCount val="6"/>
                <c:pt idx="0">
                  <c:v>2429</c:v>
                </c:pt>
                <c:pt idx="1">
                  <c:v>4333</c:v>
                </c:pt>
                <c:pt idx="2">
                  <c:v>521</c:v>
                </c:pt>
                <c:pt idx="3">
                  <c:v>1349</c:v>
                </c:pt>
                <c:pt idx="4">
                  <c:v>4257</c:v>
                </c:pt>
                <c:pt idx="5">
                  <c:v>176123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06D-4996-84CE-C1B7CE6EAD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3407136"/>
        <c:axId val="363406480"/>
      </c:barChart>
      <c:catAx>
        <c:axId val="363407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406480"/>
        <c:crosses val="autoZero"/>
        <c:auto val="1"/>
        <c:lblAlgn val="ctr"/>
        <c:lblOffset val="100"/>
        <c:noMultiLvlLbl val="0"/>
      </c:catAx>
      <c:valAx>
        <c:axId val="36340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407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F0AD1E-6576-48B9-84FC-AF00BFF5E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003572-F005-4382-AA04-29C63D93D5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35190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E752C-1B6F-40A6-8539-4BEBC4B84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12B18-C979-49AE-9182-CFA9C1D9C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2080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Frederik Peiniger</dc:creator>
  <cp:lastModifiedBy>Frederik Peiniger</cp:lastModifiedBy>
  <cp:revision>1</cp:revision>
  <dcterms:created xsi:type="dcterms:W3CDTF">2019-01-25T01:33:37Z</dcterms:created>
  <dcterms:modified xsi:type="dcterms:W3CDTF">2019-01-25T01:33:41Z</dcterms:modified>
</cp:coreProperties>
</file>