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87A-4A04-8EED-AF6AC36DDA2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87A-4A04-8EED-AF6AC36DDA2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87A-4A04-8EED-AF6AC36DDA2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87A-4A04-8EED-AF6AC36DDA2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87A-4A04-8EED-AF6AC36DDA2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87A-4A04-8EED-AF6AC36DDA2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F87A-4A04-8EED-AF6AC36DDA2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F87A-4A04-8EED-AF6AC36DD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405824"/>
        <c:axId val="363403856"/>
      </c:barChart>
      <c:catAx>
        <c:axId val="36340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3856"/>
        <c:crosses val="autoZero"/>
        <c:auto val="1"/>
        <c:lblAlgn val="ctr"/>
        <c:lblOffset val="100"/>
        <c:noMultiLvlLbl val="0"/>
      </c:catAx>
      <c:valAx>
        <c:axId val="36340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9FF3F-E2A6-4DAE-B942-2B96D5E4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12B8D2-A6B9-4781-853F-DC2C3B1C7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596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D64FD-BC72-43C4-8C3C-B26D829E1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21F43-2003-4C84-A643-7EBAF5DCB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281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2019-01-25T01:33:22Z</dcterms:created>
  <dcterms:modified xsi:type="dcterms:W3CDTF">2019-01-25T01:33:25Z</dcterms:modified>
</cp:coreProperties>
</file>