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82221-8890-474A-A6B3-CCBB3175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ABC25-3D5F-4AF4-9F75-0F92063B4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8234553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88241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6018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7436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1917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7580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5722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942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8354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4588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5890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7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9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10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75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8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50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EF75B-6E95-4D76-8561-31F21ED90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34009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2019-01-25T01:32:50Z</dcterms:created>
  <dcterms:modified xsi:type="dcterms:W3CDTF">2019-01-25T01:33:06Z</dcterms:modified>
</cp:coreProperties>
</file>