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Sheet1!$B$2:$B$7</c:f>
            </c:numRef>
          </c:val>
          <c:extLst>
            <c:ext xmlns:c16="http://schemas.microsoft.com/office/drawing/2014/chart" uri="{C3380CC4-5D6E-409C-BE32-E72D297353CC}">
              <c16:uniqueId val="{00000000-D9B9-4DD2-AD32-F525310B5CF6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Sheet1!$C$2:$C$7</c:f>
            </c:numRef>
          </c:val>
          <c:extLst>
            <c:ext xmlns:c16="http://schemas.microsoft.com/office/drawing/2014/chart" uri="{C3380CC4-5D6E-409C-BE32-E72D297353CC}">
              <c16:uniqueId val="{00000001-D9B9-4DD2-AD32-F525310B5CF6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Sheet1!$D$2:$D$7</c:f>
            </c:numRef>
          </c:val>
          <c:extLst>
            <c:ext xmlns:c16="http://schemas.microsoft.com/office/drawing/2014/chart" uri="{C3380CC4-5D6E-409C-BE32-E72D297353CC}">
              <c16:uniqueId val="{00000002-D9B9-4DD2-AD32-F525310B5CF6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Sheet1!$E$2:$E$7</c:f>
            </c:numRef>
          </c:val>
          <c:extLst>
            <c:ext xmlns:c16="http://schemas.microsoft.com/office/drawing/2014/chart" uri="{C3380CC4-5D6E-409C-BE32-E72D297353CC}">
              <c16:uniqueId val="{00000003-D9B9-4DD2-AD32-F525310B5CF6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Sheet1!$F$2:$F$7</c:f>
            </c:numRef>
          </c:val>
          <c:extLst>
            <c:ext xmlns:c16="http://schemas.microsoft.com/office/drawing/2014/chart" uri="{C3380CC4-5D6E-409C-BE32-E72D297353CC}">
              <c16:uniqueId val="{00000004-D9B9-4DD2-AD32-F525310B5CF6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Sheet1!$G$2:$G$7</c:f>
            </c:numRef>
          </c:val>
          <c:extLst>
            <c:ext xmlns:c16="http://schemas.microsoft.com/office/drawing/2014/chart" uri="{C3380CC4-5D6E-409C-BE32-E72D297353CC}">
              <c16:uniqueId val="{00000005-D9B9-4DD2-AD32-F525310B5C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9872448"/>
        <c:axId val="339874744"/>
      </c:barChart>
      <c:catAx>
        <c:axId val="339872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874744"/>
        <c:crosses val="autoZero"/>
        <c:auto val="1"/>
        <c:lblAlgn val="ctr"/>
        <c:lblOffset val="100"/>
        <c:noMultiLvlLbl val="0"/>
      </c:catAx>
      <c:valAx>
        <c:axId val="339874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872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FDB955-BF3D-4F64-A2FF-77A9C081C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DC23194-8409-44EE-9E14-313C030607D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49760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7981BD-E434-432B-9F8A-157A54B2AA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EDEBF5-DCEE-4BC6-9B5F-3015876DA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94080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By Post Type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 | INDICADORES</dc:title>
  <dc:creator>Frederik Peiniger</dc:creator>
  <cp:lastModifiedBy>Frederik Peiniger</cp:lastModifiedBy>
  <cp:revision>1</cp:revision>
  <dcterms:created xsi:type="dcterms:W3CDTF">2019-01-24T00:31:21Z</dcterms:created>
  <dcterms:modified xsi:type="dcterms:W3CDTF">2019-01-24T00:31:26Z</dcterms:modified>
</cp:coreProperties>
</file>