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2F-436C-9B70-9CCFD2A157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2F-436C-9B70-9CCFD2A157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20</c:v>
                </c:pt>
                <c:pt idx="1">
                  <c:v>61</c:v>
                </c:pt>
                <c:pt idx="2">
                  <c:v>33</c:v>
                </c:pt>
                <c:pt idx="3">
                  <c:v>51</c:v>
                </c:pt>
                <c:pt idx="4">
                  <c:v>76</c:v>
                </c:pt>
                <c:pt idx="5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2F-436C-9B70-9CCFD2A157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2F-436C-9B70-9CCFD2A157E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75</c:v>
                </c:pt>
                <c:pt idx="1">
                  <c:v>32</c:v>
                </c:pt>
                <c:pt idx="2">
                  <c:v>16</c:v>
                </c:pt>
                <c:pt idx="3">
                  <c:v>6</c:v>
                </c:pt>
                <c:pt idx="4">
                  <c:v>6</c:v>
                </c:pt>
                <c:pt idx="5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72F-436C-9B70-9CCFD2A157E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72F-436C-9B70-9CCFD2A157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466104"/>
        <c:axId val="339459872"/>
      </c:barChart>
      <c:catAx>
        <c:axId val="33946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9872"/>
        <c:crosses val="autoZero"/>
        <c:auto val="1"/>
        <c:lblAlgn val="ctr"/>
        <c:lblOffset val="100"/>
        <c:noMultiLvlLbl val="0"/>
      </c:catAx>
      <c:valAx>
        <c:axId val="339459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6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6AF93-4772-4D33-88BE-27A8C42F8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8F0699-7CF8-4D28-A6E7-1E6241E0BE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85635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4B8479-C611-4053-8473-D750F8B96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4A59B-B086-4192-8D44-BB2CA5225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198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Frederik Peiniger</dc:creator>
  <cp:lastModifiedBy>Frederik Peiniger</cp:lastModifiedBy>
  <cp:revision>1</cp:revision>
  <dcterms:created xsi:type="dcterms:W3CDTF">2019-01-24T00:24:53Z</dcterms:created>
  <dcterms:modified xsi:type="dcterms:W3CDTF">2019-01-24T00:24:57Z</dcterms:modified>
</cp:coreProperties>
</file>