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206488</c:v>
                </c:pt>
                <c:pt idx="1">
                  <c:v>11622</c:v>
                </c:pt>
                <c:pt idx="2">
                  <c:v>5163</c:v>
                </c:pt>
                <c:pt idx="3">
                  <c:v>7984</c:v>
                </c:pt>
                <c:pt idx="4">
                  <c:v>15583</c:v>
                </c:pt>
                <c:pt idx="5">
                  <c:v>117904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6C-4EB2-B7A9-2712532A9E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19324</c:v>
                </c:pt>
                <c:pt idx="1">
                  <c:v>705</c:v>
                </c:pt>
                <c:pt idx="2">
                  <c:v>526</c:v>
                </c:pt>
                <c:pt idx="3">
                  <c:v>307</c:v>
                </c:pt>
                <c:pt idx="4">
                  <c:v>1340</c:v>
                </c:pt>
                <c:pt idx="5">
                  <c:v>10171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6C-4EB2-B7A9-2712532A9E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3900</c:v>
                </c:pt>
                <c:pt idx="1">
                  <c:v>77</c:v>
                </c:pt>
                <c:pt idx="2">
                  <c:v>206</c:v>
                </c:pt>
                <c:pt idx="3">
                  <c:v>30</c:v>
                </c:pt>
                <c:pt idx="4">
                  <c:v>444</c:v>
                </c:pt>
                <c:pt idx="5">
                  <c:v>1389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6C-4EB2-B7A9-2712532A9E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3571</c:v>
                </c:pt>
                <c:pt idx="1">
                  <c:v>516</c:v>
                </c:pt>
                <c:pt idx="2">
                  <c:v>171</c:v>
                </c:pt>
                <c:pt idx="3">
                  <c:v>107</c:v>
                </c:pt>
                <c:pt idx="4">
                  <c:v>265</c:v>
                </c:pt>
                <c:pt idx="5">
                  <c:v>5831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6C-4EB2-B7A9-2712532A9E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365</c:v>
                </c:pt>
                <c:pt idx="1">
                  <c:v>12</c:v>
                </c:pt>
                <c:pt idx="2">
                  <c:v>22</c:v>
                </c:pt>
                <c:pt idx="3">
                  <c:v>3</c:v>
                </c:pt>
                <c:pt idx="4">
                  <c:v>26</c:v>
                </c:pt>
                <c:pt idx="5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6C-4EB2-B7A9-2712532A9E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598</c:v>
                </c:pt>
                <c:pt idx="1">
                  <c:v>51</c:v>
                </c:pt>
                <c:pt idx="2">
                  <c:v>19</c:v>
                </c:pt>
                <c:pt idx="3">
                  <c:v>0</c:v>
                </c:pt>
                <c:pt idx="4">
                  <c:v>9</c:v>
                </c:pt>
                <c:pt idx="5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6C-4EB2-B7A9-2712532A9E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22820</c:v>
                </c:pt>
                <c:pt idx="1">
                  <c:v>5307</c:v>
                </c:pt>
                <c:pt idx="2">
                  <c:v>1565</c:v>
                </c:pt>
                <c:pt idx="3">
                  <c:v>624</c:v>
                </c:pt>
                <c:pt idx="4">
                  <c:v>1931</c:v>
                </c:pt>
                <c:pt idx="5">
                  <c:v>12572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6C-4EB2-B7A9-2712532A9E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33558</c:v>
                </c:pt>
                <c:pt idx="1">
                  <c:v>2268</c:v>
                </c:pt>
                <c:pt idx="2">
                  <c:v>1216</c:v>
                </c:pt>
                <c:pt idx="3">
                  <c:v>653</c:v>
                </c:pt>
                <c:pt idx="4">
                  <c:v>3572</c:v>
                </c:pt>
                <c:pt idx="5">
                  <c:v>66040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6C-4EB2-B7A9-2712532A9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969128"/>
        <c:axId val="180674336"/>
      </c:barChart>
      <c:catAx>
        <c:axId val="28996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74336"/>
        <c:crosses val="autoZero"/>
        <c:auto val="1"/>
        <c:lblAlgn val="ctr"/>
        <c:lblOffset val="100"/>
        <c:noMultiLvlLbl val="0"/>
      </c:catAx>
      <c:valAx>
        <c:axId val="18067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6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AF034-222D-47C2-B996-1D0AE018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E2562C-E605-4535-92D1-C5C5AA256D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258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654BA-8718-4B3E-A128-9EC4F762A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73989-02BF-4D4D-883D-10BA02D2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60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2019-01-24T00:22:33Z</dcterms:created>
  <dcterms:modified xsi:type="dcterms:W3CDTF">2019-01-24T00:22:38Z</dcterms:modified>
</cp:coreProperties>
</file>