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84078-7D31-4DD9-B1DC-F6177635A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16651-8701-4677-90E3-246A50C42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256204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62039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2298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916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497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530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619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8594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810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0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0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5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8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61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8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304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9F0EC-956B-446B-9951-77D09AE91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08313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2019-01-23T22:56:58Z</dcterms:created>
  <dcterms:modified xsi:type="dcterms:W3CDTF">2019-01-23T22:57:11Z</dcterms:modified>
</cp:coreProperties>
</file>