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2.58999267104092E-2</c:v>
                </c:pt>
                <c:pt idx="1">
                  <c:v>4.0586507489421601E-2</c:v>
                </c:pt>
                <c:pt idx="2">
                  <c:v>3.3333318628053998E-2</c:v>
                </c:pt>
                <c:pt idx="3">
                  <c:v>0.107223017450832</c:v>
                </c:pt>
                <c:pt idx="4">
                  <c:v>2.58260622615001E-2</c:v>
                </c:pt>
                <c:pt idx="5">
                  <c:v>3.0400439409972099E-2</c:v>
                </c:pt>
                <c:pt idx="6">
                  <c:v>2.6053275729339999E-2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79-4CD6-BFFC-D9C7C01369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2.3035555251079001E-2</c:v>
                </c:pt>
                <c:pt idx="1">
                  <c:v>2.2554687211808502E-2</c:v>
                </c:pt>
                <c:pt idx="2">
                  <c:v>6.0274942339750198E-2</c:v>
                </c:pt>
                <c:pt idx="3">
                  <c:v>2.02381767943185E-2</c:v>
                </c:pt>
                <c:pt idx="4">
                  <c:v>1.97193352918341E-2</c:v>
                </c:pt>
                <c:pt idx="5">
                  <c:v>1.84139123647242E-2</c:v>
                </c:pt>
                <c:pt idx="6">
                  <c:v>1.9362806664991999E-2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79-4CD6-BFFC-D9C7C01369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8.2113909627855898E-3</c:v>
                </c:pt>
                <c:pt idx="1">
                  <c:v>3.2542458815603303E-2</c:v>
                </c:pt>
                <c:pt idx="2">
                  <c:v>2.8174990803517701E-2</c:v>
                </c:pt>
                <c:pt idx="3">
                  <c:v>4.16769423866215E-2</c:v>
                </c:pt>
                <c:pt idx="4">
                  <c:v>2.34676777515852E-2</c:v>
                </c:pt>
                <c:pt idx="5">
                  <c:v>1.5522651820030899E-2</c:v>
                </c:pt>
                <c:pt idx="6">
                  <c:v>7.4949608787841602E-3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79-4CD6-BFFC-D9C7C01369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0.229001497696042</c:v>
                </c:pt>
                <c:pt idx="1">
                  <c:v>2.4237085447414101E-2</c:v>
                </c:pt>
                <c:pt idx="2">
                  <c:v>9.2683270915661503E-2</c:v>
                </c:pt>
                <c:pt idx="3">
                  <c:v>7.2451524462095296E-2</c:v>
                </c:pt>
                <c:pt idx="4">
                  <c:v>0.125040395142412</c:v>
                </c:pt>
                <c:pt idx="5">
                  <c:v>4.7182346543570203E-2</c:v>
                </c:pt>
                <c:pt idx="6">
                  <c:v>1.54403767697994E-2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79-4CD6-BFFC-D9C7C01369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2.47210545196987E-2</c:v>
                </c:pt>
                <c:pt idx="1">
                  <c:v>4.1679963262478699E-2</c:v>
                </c:pt>
                <c:pt idx="2">
                  <c:v>0.10346048770616199</c:v>
                </c:pt>
                <c:pt idx="3">
                  <c:v>0.233872673921242</c:v>
                </c:pt>
                <c:pt idx="4">
                  <c:v>3.3988575423362401E-2</c:v>
                </c:pt>
                <c:pt idx="5">
                  <c:v>3.1573960795857003E-2</c:v>
                </c:pt>
                <c:pt idx="6">
                  <c:v>2.5422442578164499E-2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79-4CD6-BFFC-D9C7C01369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2.3985028198685698E-2</c:v>
                </c:pt>
                <c:pt idx="1">
                  <c:v>6.3150536409651306E-2</c:v>
                </c:pt>
                <c:pt idx="2">
                  <c:v>3.2963862861749897E-2</c:v>
                </c:pt>
                <c:pt idx="3">
                  <c:v>3.1434873994975798E-2</c:v>
                </c:pt>
                <c:pt idx="4">
                  <c:v>5.4176101591280702E-2</c:v>
                </c:pt>
                <c:pt idx="5">
                  <c:v>1.41004619457832E-2</c:v>
                </c:pt>
                <c:pt idx="6">
                  <c:v>7.33537946122004E-3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79-4CD6-BFFC-D9C7C0136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937920"/>
        <c:axId val="342282944"/>
      </c:barChart>
      <c:catAx>
        <c:axId val="28493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82944"/>
        <c:crosses val="autoZero"/>
        <c:auto val="1"/>
        <c:lblAlgn val="ctr"/>
        <c:lblOffset val="100"/>
        <c:noMultiLvlLbl val="0"/>
      </c:catAx>
      <c:valAx>
        <c:axId val="34228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3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51912-3C24-478A-AD36-29957683C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E293B1-21BB-4B60-A8A7-DBAE17F34B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9797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2DFE7-0280-4395-A14E-923666D73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9DEDC-6E68-4550-94FE-EA52FE3D1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213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2019-01-23T19:52:08Z</dcterms:created>
  <dcterms:modified xsi:type="dcterms:W3CDTF">2019-01-23T19:52:12Z</dcterms:modified>
</cp:coreProperties>
</file>