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3E59-407F-9AEB-B36135C95C7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3E59-407F-9AEB-B36135C95C7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3E59-407F-9AEB-B36135C95C7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3E59-407F-9AEB-B36135C95C7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3E59-407F-9AEB-B36135C95C7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3E59-407F-9AEB-B36135C95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282944"/>
        <c:axId val="342284584"/>
      </c:barChart>
      <c:catAx>
        <c:axId val="3422829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84584"/>
        <c:crosses val="autoZero"/>
        <c:auto val="1"/>
        <c:lblAlgn val="ctr"/>
        <c:lblOffset val="100"/>
        <c:noMultiLvlLbl val="0"/>
      </c:catAx>
      <c:valAx>
        <c:axId val="34228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D76D5-552C-459B-8DF9-39260B304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A2404E-0E24-4CC7-98CC-2140FB0404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392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B6569-E49A-4830-A661-222A838F3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7CF29-1100-4489-BD15-84C85B36B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8275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2019-01-23T19:51:52Z</dcterms:created>
  <dcterms:modified xsi:type="dcterms:W3CDTF">2019-01-23T19:51:55Z</dcterms:modified>
</cp:coreProperties>
</file>