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3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978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1.88951847703181E-2</c:v>
                </c:pt>
                <c:pt idx="1">
                  <c:v>1.161642730421E-2</c:v>
                </c:pt>
                <c:pt idx="2">
                  <c:v>3.9714398030897902E-3</c:v>
                </c:pt>
                <c:pt idx="3">
                  <c:v>3.2402414847827999E-3</c:v>
                </c:pt>
                <c:pt idx="4">
                  <c:v>5.22281732058648E-2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A8-45C0-B631-E9325A6BC07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8.2740931249180999E-3</c:v>
                </c:pt>
                <c:pt idx="1">
                  <c:v>0</c:v>
                </c:pt>
                <c:pt idx="2">
                  <c:v>2.8551817078578599E-2</c:v>
                </c:pt>
                <c:pt idx="3">
                  <c:v>1.1594005217302E-2</c:v>
                </c:pt>
                <c:pt idx="4">
                  <c:v>1.8298544947346999E-2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A8-45C0-B631-E9325A6BC07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6.4813136352721998E-2</c:v>
                </c:pt>
                <c:pt idx="2">
                  <c:v>1.9820197585677699E-2</c:v>
                </c:pt>
                <c:pt idx="3">
                  <c:v>0</c:v>
                </c:pt>
                <c:pt idx="4">
                  <c:v>2.3555695655025299E-2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BA8-45C0-B631-E9325A6BC07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9.1069492719347195E-2</c:v>
                </c:pt>
                <c:pt idx="3">
                  <c:v>0</c:v>
                </c:pt>
                <c:pt idx="4">
                  <c:v>2.1816838659441201E-2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BA8-45C0-B631-E9325A6BC07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0.11086193891963</c:v>
                </c:pt>
                <c:pt idx="1">
                  <c:v>0</c:v>
                </c:pt>
                <c:pt idx="2">
                  <c:v>2.9088281861336801E-2</c:v>
                </c:pt>
                <c:pt idx="3">
                  <c:v>0</c:v>
                </c:pt>
                <c:pt idx="4">
                  <c:v>0.58906517082943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BA8-45C0-B631-E9325A6BC07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Sheet1!$G$2:$G$7</c:f>
            </c:numRef>
          </c:val>
          <c:extLst>
            <c:ext xmlns:c16="http://schemas.microsoft.com/office/drawing/2014/chart" uri="{C3380CC4-5D6E-409C-BE32-E72D297353CC}">
              <c16:uniqueId val="{00000005-FBA8-45C0-B631-E9325A6BC0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776640"/>
        <c:axId val="285778280"/>
      </c:barChart>
      <c:catAx>
        <c:axId val="285776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78280"/>
        <c:crosses val="autoZero"/>
        <c:auto val="1"/>
        <c:lblAlgn val="ctr"/>
        <c:lblOffset val="100"/>
        <c:noMultiLvlLbl val="0"/>
      </c:catAx>
      <c:valAx>
        <c:axId val="285778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76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A2B38-54F4-4EE2-8168-835A5B5E3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40ED6E-42E1-48B3-B8A0-10CE1CD5B6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8559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7B9127-849C-4E28-9E71-506431428F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9E3C7F-B9E4-4DC7-8117-6158C141C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6420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INDICADORES</dc:title>
  <dc:creator>Frederik Peiniger</dc:creator>
  <cp:lastModifiedBy>Frederik Peiniger</cp:lastModifiedBy>
  <cp:revision>1</cp:revision>
  <dcterms:created xsi:type="dcterms:W3CDTF">2019-01-23T19:51:30Z</dcterms:created>
  <dcterms:modified xsi:type="dcterms:W3CDTF">2019-01-23T19:51:33Z</dcterms:modified>
</cp:coreProperties>
</file>