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C94F-4001-A10A-47B85C4A3E4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C94F-4001-A10A-47B85C4A3E4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C94F-4001-A10A-47B85C4A3E4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C94F-4001-A10A-47B85C4A3E4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C94F-4001-A10A-47B85C4A3E4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C94F-4001-A10A-47B85C4A3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78608"/>
        <c:axId val="285775656"/>
      </c:barChart>
      <c:catAx>
        <c:axId val="28577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5656"/>
        <c:crosses val="autoZero"/>
        <c:auto val="1"/>
        <c:lblAlgn val="ctr"/>
        <c:lblOffset val="100"/>
        <c:noMultiLvlLbl val="0"/>
      </c:catAx>
      <c:valAx>
        <c:axId val="28577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D6BF-5F21-4F64-89A7-32AE95EA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8F9D0-E1AF-4B2B-BAF7-DA7479A5C8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509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6D6E1-429F-4B06-87E7-EEA020D98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167A2-55DD-4647-AB30-A54C8495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81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2019-01-23T19:51:02Z</dcterms:created>
  <dcterms:modified xsi:type="dcterms:W3CDTF">2019-01-23T19:51:06Z</dcterms:modified>
</cp:coreProperties>
</file>