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6.7565328945493304E-3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4.5093077416856302E-3</c:v>
                </c:pt>
                <c:pt idx="5">
                  <c:v>4.9159890602966098E-2</c:v>
                </c:pt>
                <c:pt idx="6">
                  <c:v>3.3476939940742002E-2</c:v>
                </c:pt>
                <c:pt idx="7">
                  <c:v>0.106895715548189</c:v>
                </c:pt>
                <c:pt idx="8">
                  <c:v>4.5025069791028403E-2</c:v>
                </c:pt>
                <c:pt idx="9">
                  <c:v>2.89472660039332E-2</c:v>
                </c:pt>
                <c:pt idx="10">
                  <c:v>5.4761680177031299E-2</c:v>
                </c:pt>
                <c:pt idx="11">
                  <c:v>5.8672584447871899E-2</c:v>
                </c:pt>
                <c:pt idx="12">
                  <c:v>2.9510162401717201E-2</c:v>
                </c:pt>
                <c:pt idx="13">
                  <c:v>2.2074280812287302E-2</c:v>
                </c:pt>
                <c:pt idx="14">
                  <c:v>1.98804598791355E-2</c:v>
                </c:pt>
                <c:pt idx="15">
                  <c:v>1.65080600201588E-2</c:v>
                </c:pt>
                <c:pt idx="16">
                  <c:v>4.1373603640877102E-3</c:v>
                </c:pt>
                <c:pt idx="17">
                  <c:v>3.4446750523200601E-3</c:v>
                </c:pt>
                <c:pt idx="18">
                  <c:v>1.04211419390942E-2</c:v>
                </c:pt>
                <c:pt idx="19">
                  <c:v>0</c:v>
                </c:pt>
                <c:pt idx="20">
                  <c:v>6.6131544336593101E-2</c:v>
                </c:pt>
                <c:pt idx="21">
                  <c:v>0.19872481341905299</c:v>
                </c:pt>
                <c:pt idx="22">
                  <c:v>5.2309033046661201E-2</c:v>
                </c:pt>
                <c:pt idx="23">
                  <c:v>9.9670963820457995E-2</c:v>
                </c:pt>
                <c:pt idx="24">
                  <c:v>1.87688690298213E-3</c:v>
                </c:pt>
                <c:pt idx="25">
                  <c:v>1.1136892827113399E-2</c:v>
                </c:pt>
                <c:pt idx="26">
                  <c:v>4.4312254863462699E-2</c:v>
                </c:pt>
                <c:pt idx="27">
                  <c:v>4.7303330029318403E-3</c:v>
                </c:pt>
                <c:pt idx="28">
                  <c:v>0.10829208590782401</c:v>
                </c:pt>
                <c:pt idx="29">
                  <c:v>1.05525432928555E-2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42-45E2-8B43-4C5695A1E4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1.0377296659602801E-2</c:v>
                </c:pt>
                <c:pt idx="1">
                  <c:v>1.53155990381919E-2</c:v>
                </c:pt>
                <c:pt idx="2">
                  <c:v>1.9533067760212099E-2</c:v>
                </c:pt>
                <c:pt idx="3">
                  <c:v>2.5003120603873202E-2</c:v>
                </c:pt>
                <c:pt idx="4">
                  <c:v>4.0939225060088201E-2</c:v>
                </c:pt>
                <c:pt idx="5">
                  <c:v>2.0050194360615E-2</c:v>
                </c:pt>
                <c:pt idx="6">
                  <c:v>1.8511081789149599E-2</c:v>
                </c:pt>
                <c:pt idx="7">
                  <c:v>1.0465649730473699E-2</c:v>
                </c:pt>
                <c:pt idx="8">
                  <c:v>2.7402223363662999E-2</c:v>
                </c:pt>
                <c:pt idx="9">
                  <c:v>2.2960393130831099E-2</c:v>
                </c:pt>
                <c:pt idx="10">
                  <c:v>1.9131739785426701E-2</c:v>
                </c:pt>
                <c:pt idx="11">
                  <c:v>3.0152027284913001E-2</c:v>
                </c:pt>
                <c:pt idx="12">
                  <c:v>2.3800070255976601E-2</c:v>
                </c:pt>
                <c:pt idx="13">
                  <c:v>0.23849130810081601</c:v>
                </c:pt>
                <c:pt idx="14">
                  <c:v>4.2057698595120603E-2</c:v>
                </c:pt>
                <c:pt idx="15">
                  <c:v>3.1514424830403398E-2</c:v>
                </c:pt>
                <c:pt idx="16">
                  <c:v>1.4224929131403099E-2</c:v>
                </c:pt>
                <c:pt idx="17">
                  <c:v>1.1739611438759E-2</c:v>
                </c:pt>
                <c:pt idx="18">
                  <c:v>1.1402823884711E-2</c:v>
                </c:pt>
                <c:pt idx="19">
                  <c:v>2.4106616006793001E-2</c:v>
                </c:pt>
                <c:pt idx="20">
                  <c:v>1.4503504887453901E-2</c:v>
                </c:pt>
                <c:pt idx="21">
                  <c:v>8.9739584812427199E-3</c:v>
                </c:pt>
                <c:pt idx="22">
                  <c:v>8.8973798919971692E-3</c:v>
                </c:pt>
                <c:pt idx="23">
                  <c:v>1.8909431206580701E-2</c:v>
                </c:pt>
                <c:pt idx="24">
                  <c:v>2.6571825688823499E-2</c:v>
                </c:pt>
                <c:pt idx="25">
                  <c:v>1.7512886305320299E-2</c:v>
                </c:pt>
                <c:pt idx="26">
                  <c:v>2.01474452471893E-2</c:v>
                </c:pt>
                <c:pt idx="27">
                  <c:v>1.36161869230141E-2</c:v>
                </c:pt>
                <c:pt idx="28">
                  <c:v>1.40662292523119E-2</c:v>
                </c:pt>
                <c:pt idx="29">
                  <c:v>1.3042999935352099E-2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42-45E2-8B43-4C5695A1E4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7.3871639731994093E-2</c:v>
                </c:pt>
                <c:pt idx="1">
                  <c:v>2.48130618904054E-2</c:v>
                </c:pt>
                <c:pt idx="2">
                  <c:v>2.41618262474751E-2</c:v>
                </c:pt>
                <c:pt idx="3">
                  <c:v>1.5875075579164202E-2</c:v>
                </c:pt>
                <c:pt idx="4">
                  <c:v>2.6224222624326998E-3</c:v>
                </c:pt>
                <c:pt idx="5">
                  <c:v>1.00053683976644E-2</c:v>
                </c:pt>
                <c:pt idx="6">
                  <c:v>2.4977299636518201E-2</c:v>
                </c:pt>
                <c:pt idx="7">
                  <c:v>3.8635717617059302E-3</c:v>
                </c:pt>
                <c:pt idx="8">
                  <c:v>2.6765782843961E-2</c:v>
                </c:pt>
                <c:pt idx="9">
                  <c:v>1.8277525954086899E-2</c:v>
                </c:pt>
                <c:pt idx="10">
                  <c:v>5.7911624103921004E-3</c:v>
                </c:pt>
                <c:pt idx="11">
                  <c:v>2.4118170767674502E-2</c:v>
                </c:pt>
                <c:pt idx="12">
                  <c:v>1.2400093138477401E-2</c:v>
                </c:pt>
                <c:pt idx="13">
                  <c:v>4.2634729879024801E-2</c:v>
                </c:pt>
                <c:pt idx="14">
                  <c:v>1.26018650760313E-2</c:v>
                </c:pt>
                <c:pt idx="15">
                  <c:v>5.64494144405863E-2</c:v>
                </c:pt>
                <c:pt idx="16">
                  <c:v>7.4785118954219599E-3</c:v>
                </c:pt>
                <c:pt idx="17">
                  <c:v>9.2200904394542805E-3</c:v>
                </c:pt>
                <c:pt idx="18">
                  <c:v>6.0537768000011004E-3</c:v>
                </c:pt>
                <c:pt idx="19">
                  <c:v>0.12050761770471501</c:v>
                </c:pt>
                <c:pt idx="20">
                  <c:v>2.4140833911062701E-2</c:v>
                </c:pt>
                <c:pt idx="21">
                  <c:v>6.73957326122448E-3</c:v>
                </c:pt>
                <c:pt idx="22">
                  <c:v>1.18272072525535E-2</c:v>
                </c:pt>
                <c:pt idx="23">
                  <c:v>1.4162494689064499E-2</c:v>
                </c:pt>
                <c:pt idx="24">
                  <c:v>3.2993681709952501E-3</c:v>
                </c:pt>
                <c:pt idx="25">
                  <c:v>4.1236603258516403E-3</c:v>
                </c:pt>
                <c:pt idx="26">
                  <c:v>9.6209087085716797E-3</c:v>
                </c:pt>
                <c:pt idx="27">
                  <c:v>1.0444754122242101E-2</c:v>
                </c:pt>
                <c:pt idx="28">
                  <c:v>1.2780518641691999E-2</c:v>
                </c:pt>
                <c:pt idx="29">
                  <c:v>1.4979008774401E-2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42-45E2-8B43-4C5695A1E4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2.2934636286583199E-2</c:v>
                </c:pt>
                <c:pt idx="1">
                  <c:v>2.5996015936255001E-2</c:v>
                </c:pt>
                <c:pt idx="2">
                  <c:v>2.3879408984627599E-2</c:v>
                </c:pt>
                <c:pt idx="3">
                  <c:v>1.14305025445293E-2</c:v>
                </c:pt>
                <c:pt idx="4">
                  <c:v>0.38866854961604702</c:v>
                </c:pt>
                <c:pt idx="5">
                  <c:v>3.2223522179698198E-2</c:v>
                </c:pt>
                <c:pt idx="6">
                  <c:v>1.6834933477255499E-2</c:v>
                </c:pt>
                <c:pt idx="7">
                  <c:v>0.103865271904444</c:v>
                </c:pt>
                <c:pt idx="8">
                  <c:v>0.20976429312645201</c:v>
                </c:pt>
                <c:pt idx="9">
                  <c:v>1.33307659265623E-2</c:v>
                </c:pt>
                <c:pt idx="10">
                  <c:v>2.8871637194565199E-2</c:v>
                </c:pt>
                <c:pt idx="11">
                  <c:v>0.40816326530612201</c:v>
                </c:pt>
                <c:pt idx="12">
                  <c:v>2.0973671873072301E-2</c:v>
                </c:pt>
                <c:pt idx="13">
                  <c:v>1.20799147996213E-2</c:v>
                </c:pt>
                <c:pt idx="14">
                  <c:v>1.5758423369741901E-2</c:v>
                </c:pt>
                <c:pt idx="15">
                  <c:v>0.27527268970199698</c:v>
                </c:pt>
                <c:pt idx="16">
                  <c:v>0.112314815725057</c:v>
                </c:pt>
                <c:pt idx="17">
                  <c:v>6.6291831373222997E-3</c:v>
                </c:pt>
                <c:pt idx="18">
                  <c:v>8.2896776345478401E-2</c:v>
                </c:pt>
                <c:pt idx="19">
                  <c:v>2.64571003018069E-2</c:v>
                </c:pt>
                <c:pt idx="20">
                  <c:v>8.3453251495306094E-2</c:v>
                </c:pt>
                <c:pt idx="21">
                  <c:v>0.18681533646322401</c:v>
                </c:pt>
                <c:pt idx="22">
                  <c:v>0.19401154295376499</c:v>
                </c:pt>
                <c:pt idx="23">
                  <c:v>3.90695584651524E-2</c:v>
                </c:pt>
                <c:pt idx="24">
                  <c:v>1.4885455202100601E-2</c:v>
                </c:pt>
                <c:pt idx="25">
                  <c:v>8.2914695410427706E-3</c:v>
                </c:pt>
                <c:pt idx="26">
                  <c:v>1.7303567946968201E-2</c:v>
                </c:pt>
                <c:pt idx="27">
                  <c:v>0.34388531960389901</c:v>
                </c:pt>
                <c:pt idx="28">
                  <c:v>7.5442310968338597E-3</c:v>
                </c:pt>
                <c:pt idx="29">
                  <c:v>1.26446228741228E-2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42-45E2-8B43-4C5695A1E4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0.37107656576054798</c:v>
                </c:pt>
                <c:pt idx="1">
                  <c:v>1.5634494257915101E-2</c:v>
                </c:pt>
                <c:pt idx="2">
                  <c:v>4.5762471224152397E-2</c:v>
                </c:pt>
                <c:pt idx="3">
                  <c:v>2.92247254691793E-2</c:v>
                </c:pt>
                <c:pt idx="4">
                  <c:v>2.1018937302789201E-2</c:v>
                </c:pt>
                <c:pt idx="5">
                  <c:v>2.66699075668267E-2</c:v>
                </c:pt>
                <c:pt idx="6">
                  <c:v>1.9695404743098999E-2</c:v>
                </c:pt>
                <c:pt idx="7">
                  <c:v>3.2780577697563103E-2</c:v>
                </c:pt>
                <c:pt idx="8">
                  <c:v>5.2204881061461303E-2</c:v>
                </c:pt>
                <c:pt idx="9">
                  <c:v>2.7250967915570901E-2</c:v>
                </c:pt>
                <c:pt idx="10">
                  <c:v>2.08804197344011E-2</c:v>
                </c:pt>
                <c:pt idx="11">
                  <c:v>2.27142734216427E-2</c:v>
                </c:pt>
                <c:pt idx="12">
                  <c:v>2.7706438267778299E-2</c:v>
                </c:pt>
                <c:pt idx="13">
                  <c:v>2.2888214466363199E-2</c:v>
                </c:pt>
                <c:pt idx="14">
                  <c:v>2.5278761542914498E-2</c:v>
                </c:pt>
                <c:pt idx="15">
                  <c:v>2.5396745173354902E-2</c:v>
                </c:pt>
                <c:pt idx="16">
                  <c:v>2.9182436973516E-2</c:v>
                </c:pt>
                <c:pt idx="17">
                  <c:v>2.90533900253396E-2</c:v>
                </c:pt>
                <c:pt idx="18">
                  <c:v>3.02280152234684E-2</c:v>
                </c:pt>
                <c:pt idx="19">
                  <c:v>8.8060480544190203E-2</c:v>
                </c:pt>
                <c:pt idx="20">
                  <c:v>0.39748880010909499</c:v>
                </c:pt>
                <c:pt idx="21">
                  <c:v>2.9793992218213199E-2</c:v>
                </c:pt>
                <c:pt idx="22">
                  <c:v>3.3703440023024403E-2</c:v>
                </c:pt>
                <c:pt idx="23">
                  <c:v>2.8654235525193E-2</c:v>
                </c:pt>
                <c:pt idx="24">
                  <c:v>2.5246277436392E-2</c:v>
                </c:pt>
                <c:pt idx="25">
                  <c:v>2.4109890609260699E-2</c:v>
                </c:pt>
                <c:pt idx="26">
                  <c:v>2.8778503972190901E-2</c:v>
                </c:pt>
                <c:pt idx="27">
                  <c:v>3.1931139802859901E-2</c:v>
                </c:pt>
                <c:pt idx="28">
                  <c:v>0.549389992015756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42-45E2-8B43-4C5695A1E4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2.9423905568065102E-3</c:v>
                </c:pt>
                <c:pt idx="1">
                  <c:v>2.3376438806011701E-2</c:v>
                </c:pt>
                <c:pt idx="2">
                  <c:v>0</c:v>
                </c:pt>
                <c:pt idx="3">
                  <c:v>0</c:v>
                </c:pt>
                <c:pt idx="4">
                  <c:v>0.116455413018314</c:v>
                </c:pt>
                <c:pt idx="5">
                  <c:v>1.64742794853577E-2</c:v>
                </c:pt>
                <c:pt idx="6">
                  <c:v>2.39126170930513E-2</c:v>
                </c:pt>
                <c:pt idx="7">
                  <c:v>0.220752196469088</c:v>
                </c:pt>
                <c:pt idx="8">
                  <c:v>0.39397323664091599</c:v>
                </c:pt>
                <c:pt idx="9">
                  <c:v>2.0275279670612201E-3</c:v>
                </c:pt>
                <c:pt idx="10">
                  <c:v>6.7850667947381097E-3</c:v>
                </c:pt>
                <c:pt idx="11">
                  <c:v>4.7515199367180599E-3</c:v>
                </c:pt>
                <c:pt idx="12">
                  <c:v>0.53147801971761299</c:v>
                </c:pt>
                <c:pt idx="13">
                  <c:v>4.5020258047336802E-2</c:v>
                </c:pt>
                <c:pt idx="14">
                  <c:v>2.87891224264454E-2</c:v>
                </c:pt>
                <c:pt idx="15">
                  <c:v>9.3282913745443893E-3</c:v>
                </c:pt>
                <c:pt idx="16">
                  <c:v>1.7120833218360099E-2</c:v>
                </c:pt>
                <c:pt idx="17">
                  <c:v>7.6902851191518098E-3</c:v>
                </c:pt>
                <c:pt idx="18">
                  <c:v>2.1861732308412199E-3</c:v>
                </c:pt>
                <c:pt idx="19">
                  <c:v>9.1774278720681193E-3</c:v>
                </c:pt>
                <c:pt idx="20">
                  <c:v>2.0381077329102498E-3</c:v>
                </c:pt>
                <c:pt idx="21">
                  <c:v>0</c:v>
                </c:pt>
                <c:pt idx="22">
                  <c:v>5.2277919836752904E-3</c:v>
                </c:pt>
                <c:pt idx="23">
                  <c:v>0</c:v>
                </c:pt>
                <c:pt idx="24">
                  <c:v>7.0184064116255102E-3</c:v>
                </c:pt>
                <c:pt idx="25">
                  <c:v>3.2725085358642998E-2</c:v>
                </c:pt>
                <c:pt idx="26">
                  <c:v>1.17794256767066E-2</c:v>
                </c:pt>
                <c:pt idx="27">
                  <c:v>2.4816755179353198E-2</c:v>
                </c:pt>
                <c:pt idx="28">
                  <c:v>6.0498541675084502E-3</c:v>
                </c:pt>
                <c:pt idx="29">
                  <c:v>1.77451992033907E-2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42-45E2-8B43-4C5695A1E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77952"/>
        <c:axId val="284937592"/>
      </c:lineChart>
      <c:dateAx>
        <c:axId val="285777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37592"/>
        <c:crosses val="autoZero"/>
        <c:auto val="1"/>
        <c:lblOffset val="100"/>
        <c:baseTimeUnit val="days"/>
      </c:dateAx>
      <c:valAx>
        <c:axId val="28493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7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B947-F148-4C17-A6E3-0C4CDC49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F7FB0C-D29C-4987-BDD9-C8C1F7949C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7816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54632-0EDF-4B5A-8E43-DF17800EA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83D0C-6832-4955-85DD-AE280772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966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2019-01-23T19:49:31Z</dcterms:created>
  <dcterms:modified xsi:type="dcterms:W3CDTF">2019-01-23T19:49:35Z</dcterms:modified>
</cp:coreProperties>
</file>