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1.88951847703181E-2</c:v>
                </c:pt>
                <c:pt idx="1">
                  <c:v>1.161642730421E-2</c:v>
                </c:pt>
                <c:pt idx="2">
                  <c:v>3.9714398030897902E-3</c:v>
                </c:pt>
                <c:pt idx="3">
                  <c:v>3.2402414847827999E-3</c:v>
                </c:pt>
                <c:pt idx="4">
                  <c:v>5.22281732058648E-2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D9-48F6-9628-D98B9FD4A7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8.2740931249180999E-3</c:v>
                </c:pt>
                <c:pt idx="1">
                  <c:v>0</c:v>
                </c:pt>
                <c:pt idx="2">
                  <c:v>2.8551817078578599E-2</c:v>
                </c:pt>
                <c:pt idx="3">
                  <c:v>1.1594005217302E-2</c:v>
                </c:pt>
                <c:pt idx="4">
                  <c:v>1.8298544947346999E-2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D9-48F6-9628-D98B9FD4A7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6.4813136352721998E-2</c:v>
                </c:pt>
                <c:pt idx="2">
                  <c:v>1.9820197585677699E-2</c:v>
                </c:pt>
                <c:pt idx="3">
                  <c:v>0</c:v>
                </c:pt>
                <c:pt idx="4">
                  <c:v>2.3555695655025299E-2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D9-48F6-9628-D98B9FD4A77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9.1069492719347195E-2</c:v>
                </c:pt>
                <c:pt idx="3">
                  <c:v>0</c:v>
                </c:pt>
                <c:pt idx="4">
                  <c:v>2.1816838659441201E-2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D9-48F6-9628-D98B9FD4A77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0.11086193891963</c:v>
                </c:pt>
                <c:pt idx="1">
                  <c:v>0</c:v>
                </c:pt>
                <c:pt idx="2">
                  <c:v>2.9088281861336801E-2</c:v>
                </c:pt>
                <c:pt idx="3">
                  <c:v>0</c:v>
                </c:pt>
                <c:pt idx="4">
                  <c:v>0.58906517082943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D9-48F6-9628-D98B9FD4A77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7.0435891044681002E-3</c:v>
                </c:pt>
                <c:pt idx="1">
                  <c:v>3.42235546928168E-2</c:v>
                </c:pt>
                <c:pt idx="2">
                  <c:v>2.4528259235917101E-3</c:v>
                </c:pt>
                <c:pt idx="3">
                  <c:v>3.1659045187038201E-3</c:v>
                </c:pt>
                <c:pt idx="4">
                  <c:v>5.1479657605182E-2</c:v>
                </c:pt>
                <c:pt idx="5">
                  <c:v>4.6771605214924001E-3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D9-48F6-9628-D98B9FD4A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285240"/>
        <c:axId val="342282944"/>
      </c:barChart>
      <c:catAx>
        <c:axId val="342285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2944"/>
        <c:crosses val="autoZero"/>
        <c:auto val="1"/>
        <c:lblAlgn val="ctr"/>
        <c:lblOffset val="100"/>
        <c:noMultiLvlLbl val="0"/>
      </c:catAx>
      <c:valAx>
        <c:axId val="34228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07596-5496-4D35-BE09-D21B5968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EF13EA-5AF6-41B5-AC1F-40F49BB90A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7328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D6FCF-BEDE-4C4C-9373-85E493D15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A0416-C434-49B5-B455-02C067F1C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191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2019-01-23T19:48:31Z</dcterms:created>
  <dcterms:modified xsi:type="dcterms:W3CDTF">2019-01-23T19:48:35Z</dcterms:modified>
</cp:coreProperties>
</file>