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9621D-7A16-4A46-B0D1-6E771597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9061C-8CDD-4FBA-89D2-0152DCFB5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59076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82316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526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1149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0140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554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1459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9388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950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9981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39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5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4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37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7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0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8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1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1869E-84E5-4CA4-85D3-29605387F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65944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2019-01-23T19:43:47Z</dcterms:created>
  <dcterms:modified xsi:type="dcterms:W3CDTF">2019-01-23T19:44:03Z</dcterms:modified>
</cp:coreProperties>
</file>